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 id="2147483907" r:id="rId2"/>
  </p:sldMasterIdLst>
  <p:notesMasterIdLst>
    <p:notesMasterId r:id="rId19"/>
  </p:notesMasterIdLst>
  <p:handoutMasterIdLst>
    <p:handoutMasterId r:id="rId20"/>
  </p:handoutMasterIdLst>
  <p:sldIdLst>
    <p:sldId id="256" r:id="rId3"/>
    <p:sldId id="278" r:id="rId4"/>
    <p:sldId id="288" r:id="rId5"/>
    <p:sldId id="291" r:id="rId6"/>
    <p:sldId id="303" r:id="rId7"/>
    <p:sldId id="304" r:id="rId8"/>
    <p:sldId id="305" r:id="rId9"/>
    <p:sldId id="306" r:id="rId10"/>
    <p:sldId id="293" r:id="rId11"/>
    <p:sldId id="294" r:id="rId12"/>
    <p:sldId id="300" r:id="rId13"/>
    <p:sldId id="295" r:id="rId14"/>
    <p:sldId id="297" r:id="rId15"/>
    <p:sldId id="301" r:id="rId16"/>
    <p:sldId id="299" r:id="rId17"/>
    <p:sldId id="308"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164B66-D404-41FA-84F6-A9BB05FE4E48}">
          <p14:sldIdLst>
            <p14:sldId id="256"/>
            <p14:sldId id="278"/>
            <p14:sldId id="288"/>
            <p14:sldId id="291"/>
            <p14:sldId id="303"/>
            <p14:sldId id="304"/>
            <p14:sldId id="305"/>
            <p14:sldId id="306"/>
            <p14:sldId id="293"/>
            <p14:sldId id="294"/>
            <p14:sldId id="300"/>
            <p14:sldId id="295"/>
            <p14:sldId id="297"/>
            <p14:sldId id="301"/>
            <p14:sldId id="299"/>
            <p14:sldId id="30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E6CD"/>
    <a:srgbClr val="69FF69"/>
    <a:srgbClr val="006600"/>
    <a:srgbClr val="339966"/>
    <a:srgbClr val="75D1A3"/>
    <a:srgbClr val="E4C6CF"/>
    <a:srgbClr val="D5A7B4"/>
    <a:srgbClr val="00F6F0"/>
    <a:srgbClr val="00C5C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06" autoAdjust="0"/>
    <p:restoredTop sz="91111" autoAdjust="0"/>
  </p:normalViewPr>
  <p:slideViewPr>
    <p:cSldViewPr snapToGrid="0">
      <p:cViewPr varScale="1">
        <p:scale>
          <a:sx n="124" d="100"/>
          <a:sy n="124" d="100"/>
        </p:scale>
        <p:origin x="846" y="10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25" d="100"/>
          <a:sy n="125" d="100"/>
        </p:scale>
        <p:origin x="2868" y="-17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578"/>
          </a:xfrm>
          <a:prstGeom prst="rect">
            <a:avLst/>
          </a:prstGeom>
        </p:spPr>
        <p:txBody>
          <a:bodyPr vert="horz" lIns="91440" tIns="45720" rIns="91440" bIns="45720" rtlCol="0"/>
          <a:lstStyle>
            <a:lvl1pPr algn="r">
              <a:defRPr sz="1200"/>
            </a:lvl1pPr>
          </a:lstStyle>
          <a:p>
            <a:fld id="{1886069D-C96B-48E4-B97A-F7F697A3BCBF}" type="datetimeFigureOut">
              <a:rPr lang="en-US" smtClean="0"/>
              <a:t>10/18/2023</a:t>
            </a:fld>
            <a:endParaRPr lang="en-US"/>
          </a:p>
        </p:txBody>
      </p:sp>
      <p:sp>
        <p:nvSpPr>
          <p:cNvPr id="4" name="Footer Placeholder 3"/>
          <p:cNvSpPr>
            <a:spLocks noGrp="1"/>
          </p:cNvSpPr>
          <p:nvPr>
            <p:ph type="ftr" sz="quarter" idx="2"/>
          </p:nvPr>
        </p:nvSpPr>
        <p:spPr>
          <a:xfrm>
            <a:off x="0" y="8829822"/>
            <a:ext cx="3037840"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822"/>
            <a:ext cx="3037840" cy="466578"/>
          </a:xfrm>
          <a:prstGeom prst="rect">
            <a:avLst/>
          </a:prstGeom>
        </p:spPr>
        <p:txBody>
          <a:bodyPr vert="horz" lIns="91440" tIns="45720" rIns="91440" bIns="45720" rtlCol="0" anchor="b"/>
          <a:lstStyle>
            <a:lvl1pPr algn="r">
              <a:defRPr sz="1200"/>
            </a:lvl1pPr>
          </a:lstStyle>
          <a:p>
            <a:fld id="{A9843C7D-4EDE-4F26-B0DB-075955621577}" type="slidenum">
              <a:rPr lang="en-US" smtClean="0"/>
              <a:t>‹#›</a:t>
            </a:fld>
            <a:endParaRPr lang="en-US"/>
          </a:p>
        </p:txBody>
      </p:sp>
    </p:spTree>
    <p:extLst>
      <p:ext uri="{BB962C8B-B14F-4D97-AF65-F5344CB8AC3E}">
        <p14:creationId xmlns:p14="http://schemas.microsoft.com/office/powerpoint/2010/main" val="2014062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92339290-E607-4B21-AFE2-7F962369D4D3}" type="datetimeFigureOut">
              <a:rPr lang="en-US" smtClean="0"/>
              <a:t>10/18/2023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6"/>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2"/>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2"/>
            <a:ext cx="3037840" cy="466433"/>
          </a:xfrm>
          <a:prstGeom prst="rect">
            <a:avLst/>
          </a:prstGeom>
        </p:spPr>
        <p:txBody>
          <a:bodyPr vert="horz" lIns="93164" tIns="46582" rIns="93164" bIns="46582" rtlCol="0" anchor="b"/>
          <a:lstStyle>
            <a:lvl1pPr algn="r">
              <a:defRPr sz="1200"/>
            </a:lvl1pPr>
          </a:lstStyle>
          <a:p>
            <a:fld id="{EFDBED1A-2AB2-45E8-9405-68CB7FF74F7A}" type="slidenum">
              <a:rPr lang="en-US" smtClean="0"/>
              <a:t>‹#›</a:t>
            </a:fld>
            <a:endParaRPr lang="en-US"/>
          </a:p>
        </p:txBody>
      </p:sp>
    </p:spTree>
    <p:extLst>
      <p:ext uri="{BB962C8B-B14F-4D97-AF65-F5344CB8AC3E}">
        <p14:creationId xmlns:p14="http://schemas.microsoft.com/office/powerpoint/2010/main" val="415904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01040" y="4473892"/>
            <a:ext cx="5608320" cy="4151948"/>
          </a:xfrm>
        </p:spPr>
        <p:txBody>
          <a:bodyPr/>
          <a:lstStyle/>
          <a:p>
            <a:endParaRPr lang="en-US" dirty="0"/>
          </a:p>
        </p:txBody>
      </p:sp>
      <p:sp>
        <p:nvSpPr>
          <p:cNvPr id="4" name="Slide Number Placeholder 3"/>
          <p:cNvSpPr>
            <a:spLocks noGrp="1"/>
          </p:cNvSpPr>
          <p:nvPr>
            <p:ph type="sldNum" sz="quarter" idx="10"/>
          </p:nvPr>
        </p:nvSpPr>
        <p:spPr/>
        <p:txBody>
          <a:bodyPr/>
          <a:lstStyle/>
          <a:p>
            <a:fld id="{EFDBED1A-2AB2-45E8-9405-68CB7FF74F7A}" type="slidenum">
              <a:rPr lang="en-US" smtClean="0"/>
              <a:t>1</a:t>
            </a:fld>
            <a:endParaRPr lang="en-US"/>
          </a:p>
        </p:txBody>
      </p:sp>
    </p:spTree>
    <p:extLst>
      <p:ext uri="{BB962C8B-B14F-4D97-AF65-F5344CB8AC3E}">
        <p14:creationId xmlns:p14="http://schemas.microsoft.com/office/powerpoint/2010/main" val="1511560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10/18/2023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9" r="1557" b="31121"/>
          <a:stretch/>
        </p:blipFill>
        <p:spPr>
          <a:xfrm>
            <a:off x="0" y="-25050"/>
            <a:ext cx="9144000" cy="4609576"/>
          </a:xfrm>
          <a:prstGeom prst="rect">
            <a:avLst/>
          </a:prstGeom>
        </p:spPr>
      </p:pic>
    </p:spTree>
    <p:extLst>
      <p:ext uri="{BB962C8B-B14F-4D97-AF65-F5344CB8AC3E}">
        <p14:creationId xmlns:p14="http://schemas.microsoft.com/office/powerpoint/2010/main" val="2875295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43AB5E-CB7F-44C5-A4EA-57639DF27480}" type="datetimeFigureOut">
              <a:rPr lang="en-US" smtClean="0"/>
              <a:t>10/18/2023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3889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3AB5E-CB7F-44C5-A4EA-57639DF27480}" type="datetimeFigureOut">
              <a:rPr lang="en-US" smtClean="0"/>
              <a:t>10/18/2023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320206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643AB5E-CB7F-44C5-A4EA-57639DF27480}"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18477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643AB5E-CB7F-44C5-A4EA-57639DF27480}"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039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1332508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120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12" name="Picture 11"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557" b="489"/>
          <a:stretch/>
        </p:blipFill>
        <p:spPr>
          <a:xfrm>
            <a:off x="0" y="-1"/>
            <a:ext cx="6314303" cy="4559154"/>
          </a:xfrm>
          <a:prstGeom prst="rect">
            <a:avLst/>
          </a:prstGeom>
        </p:spPr>
      </p:pic>
    </p:spTree>
    <p:extLst>
      <p:ext uri="{BB962C8B-B14F-4D97-AF65-F5344CB8AC3E}">
        <p14:creationId xmlns:p14="http://schemas.microsoft.com/office/powerpoint/2010/main" val="2264074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9" name="Picture 8" descr="A teacher assisting a young elementary school student with her project.  The student is biting her lip in deep concentration."/>
          <p:cNvPicPr>
            <a:picLocks noChangeAspect="1"/>
          </p:cNvPicPr>
          <p:nvPr userDrawn="1"/>
        </p:nvPicPr>
        <p:blipFill rotWithShape="1">
          <a:blip r:embed="rId3" cstate="hqprint">
            <a:extLst>
              <a:ext uri="{28A0092B-C50C-407E-A947-70E740481C1C}">
                <a14:useLocalDpi xmlns:a14="http://schemas.microsoft.com/office/drawing/2010/main" val="0"/>
              </a:ext>
            </a:extLst>
          </a:blip>
          <a:srcRect l="1892" t="-89" b="202"/>
          <a:stretch/>
        </p:blipFill>
        <p:spPr>
          <a:xfrm>
            <a:off x="-1" y="-1"/>
            <a:ext cx="6292363" cy="4575505"/>
          </a:xfrm>
          <a:prstGeom prst="rect">
            <a:avLst/>
          </a:prstGeom>
        </p:spPr>
      </p:pic>
    </p:spTree>
    <p:extLst>
      <p:ext uri="{BB962C8B-B14F-4D97-AF65-F5344CB8AC3E}">
        <p14:creationId xmlns:p14="http://schemas.microsoft.com/office/powerpoint/2010/main" val="2901872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10" name="Picture 9" descr="A group of high school students performing with violins in a traditional mariachi costume. "/>
          <p:cNvPicPr>
            <a:picLocks noChangeAspect="1"/>
          </p:cNvPicPr>
          <p:nvPr userDrawn="1"/>
        </p:nvPicPr>
        <p:blipFill rotWithShape="1">
          <a:blip r:embed="rId3" cstate="print">
            <a:extLst>
              <a:ext uri="{28A0092B-C50C-407E-A947-70E740481C1C}">
                <a14:useLocalDpi xmlns:a14="http://schemas.microsoft.com/office/drawing/2010/main" val="0"/>
              </a:ext>
            </a:extLst>
          </a:blip>
          <a:srcRect l="3058" r="5289" b="112"/>
          <a:stretch/>
        </p:blipFill>
        <p:spPr>
          <a:xfrm>
            <a:off x="8093" y="-8092"/>
            <a:ext cx="6303695" cy="4580092"/>
          </a:xfrm>
          <a:prstGeom prst="rect">
            <a:avLst/>
          </a:prstGeom>
        </p:spPr>
      </p:pic>
    </p:spTree>
    <p:extLst>
      <p:ext uri="{BB962C8B-B14F-4D97-AF65-F5344CB8AC3E}">
        <p14:creationId xmlns:p14="http://schemas.microsoft.com/office/powerpoint/2010/main" val="2798097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3" cstate="print">
            <a:extLst>
              <a:ext uri="{28A0092B-C50C-407E-A947-70E740481C1C}">
                <a14:useLocalDpi xmlns:a14="http://schemas.microsoft.com/office/drawing/2010/main" val="0"/>
              </a:ext>
            </a:extLst>
          </a:blip>
          <a:srcRect t="9956" b="-1"/>
          <a:stretch/>
        </p:blipFill>
        <p:spPr>
          <a:xfrm>
            <a:off x="0" y="-5976"/>
            <a:ext cx="6356195" cy="4578777"/>
          </a:xfrm>
          <a:prstGeom prst="rect">
            <a:avLst/>
          </a:prstGeom>
        </p:spPr>
      </p:pic>
    </p:spTree>
    <p:extLst>
      <p:ext uri="{BB962C8B-B14F-4D97-AF65-F5344CB8AC3E}">
        <p14:creationId xmlns:p14="http://schemas.microsoft.com/office/powerpoint/2010/main" val="338463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10/18/2023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 b="165"/>
          <a:stretch/>
        </p:blipFill>
        <p:spPr bwMode="auto">
          <a:xfrm>
            <a:off x="12696" y="-413360"/>
            <a:ext cx="9131304" cy="498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445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0884E9E5-1A7F-054A-A5BE-BE39F89DF0C1}" type="datetime1">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557" b="24551"/>
          <a:stretch/>
        </p:blipFill>
        <p:spPr>
          <a:xfrm>
            <a:off x="0" y="-1"/>
            <a:ext cx="6263640" cy="4572000"/>
          </a:xfrm>
          <a:prstGeom prst="rect">
            <a:avLst/>
          </a:prstGeom>
        </p:spPr>
      </p:pic>
      <p:pic>
        <p:nvPicPr>
          <p:cNvPr id="13" name="Picture 12"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2645292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146CDAAD-6C80-AA4C-ACED-1B6B5A9D0A60}" type="datetime1">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teacher assisting a young elementary school student with her project.  The student is biting her lip in deep concentration."/>
          <p:cNvPicPr>
            <a:picLocks noChangeAspect="1"/>
          </p:cNvPicPr>
          <p:nvPr userDrawn="1"/>
        </p:nvPicPr>
        <p:blipFill rotWithShape="1">
          <a:blip r:embed="rId2" cstate="hqprint">
            <a:extLst>
              <a:ext uri="{28A0092B-C50C-407E-A947-70E740481C1C}">
                <a14:useLocalDpi xmlns:a14="http://schemas.microsoft.com/office/drawing/2010/main" val="0"/>
              </a:ext>
            </a:extLst>
          </a:blip>
          <a:srcRect t="17732" b="5591"/>
          <a:stretch/>
        </p:blipFill>
        <p:spPr>
          <a:xfrm>
            <a:off x="1" y="1"/>
            <a:ext cx="6261599" cy="4571999"/>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1039034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96AC75C8-25B3-B944-9376-32E5E70BB1A8}" type="datetime1">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9" name="Picture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0338" b="10689"/>
          <a:stretch/>
        </p:blipFill>
        <p:spPr>
          <a:xfrm>
            <a:off x="0" y="8"/>
            <a:ext cx="6281651" cy="4571993"/>
          </a:xfrm>
          <a:prstGeom prst="rect">
            <a:avLst/>
          </a:prstGeom>
        </p:spPr>
      </p:pic>
    </p:spTree>
    <p:extLst>
      <p:ext uri="{BB962C8B-B14F-4D97-AF65-F5344CB8AC3E}">
        <p14:creationId xmlns:p14="http://schemas.microsoft.com/office/powerpoint/2010/main" val="2316935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EC837716-3B0F-9E4F-8339-39946BD3BBB7}" type="datetime1">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2" name="Picture 1"/>
          <p:cNvPicPr>
            <a:picLocks noChangeAspect="1"/>
          </p:cNvPicPr>
          <p:nvPr userDrawn="1"/>
        </p:nvPicPr>
        <p:blipFill rotWithShape="1">
          <a:blip r:embed="rId3" cstate="hqprint">
            <a:extLst>
              <a:ext uri="{28A0092B-C50C-407E-A947-70E740481C1C}">
                <a14:useLocalDpi xmlns:a14="http://schemas.microsoft.com/office/drawing/2010/main" val="0"/>
              </a:ext>
            </a:extLst>
          </a:blip>
          <a:srcRect r="16696" b="32013"/>
          <a:stretch/>
        </p:blipFill>
        <p:spPr>
          <a:xfrm>
            <a:off x="-52753" y="-25222"/>
            <a:ext cx="6337055" cy="4597222"/>
          </a:xfrm>
          <a:prstGeom prst="rect">
            <a:avLst/>
          </a:prstGeom>
        </p:spPr>
      </p:pic>
    </p:spTree>
    <p:extLst>
      <p:ext uri="{BB962C8B-B14F-4D97-AF65-F5344CB8AC3E}">
        <p14:creationId xmlns:p14="http://schemas.microsoft.com/office/powerpoint/2010/main" val="499789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C93DAEBB-5A77-0440-BD4E-85BDFAEE7079}" type="datetime1">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4" y="8646"/>
            <a:ext cx="6367471" cy="4563354"/>
          </a:xfrm>
          <a:prstGeom prst="rect">
            <a:avLst/>
          </a:prstGeom>
        </p:spPr>
      </p:pic>
    </p:spTree>
    <p:extLst>
      <p:ext uri="{BB962C8B-B14F-4D97-AF65-F5344CB8AC3E}">
        <p14:creationId xmlns:p14="http://schemas.microsoft.com/office/powerpoint/2010/main" val="1209169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564542EE-2D8B-8D48-8B22-252AB3DA4369}" type="datetime1">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b="18089"/>
          <a:stretch/>
        </p:blipFill>
        <p:spPr>
          <a:xfrm>
            <a:off x="0" y="0"/>
            <a:ext cx="6279356" cy="4572000"/>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2584284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AC652B80-9E4D-8A46-B2EC-57A8391E0F96}" type="datetime1">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65" b="13656"/>
          <a:stretch/>
        </p:blipFill>
        <p:spPr>
          <a:xfrm>
            <a:off x="0" y="1"/>
            <a:ext cx="6277571" cy="4571999"/>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349939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2BCC6E16-3D24-6246-BC88-89475F97EE6A}" type="datetime1">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65" b="13656"/>
          <a:stretch/>
        </p:blipFill>
        <p:spPr>
          <a:xfrm>
            <a:off x="0" y="1"/>
            <a:ext cx="6277571" cy="4571999"/>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2" name="Picture 1"/>
          <p:cNvPicPr>
            <a:picLocks noChangeAspect="1"/>
          </p:cNvPicPr>
          <p:nvPr userDrawn="1"/>
        </p:nvPicPr>
        <p:blipFill rotWithShape="1">
          <a:blip r:embed="rId4" cstate="print">
            <a:extLst>
              <a:ext uri="{28A0092B-C50C-407E-A947-70E740481C1C}">
                <a14:useLocalDpi xmlns:a14="http://schemas.microsoft.com/office/drawing/2010/main" val="0"/>
              </a:ext>
            </a:extLst>
          </a:blip>
          <a:srcRect b="18067"/>
          <a:stretch/>
        </p:blipFill>
        <p:spPr>
          <a:xfrm>
            <a:off x="0" y="7"/>
            <a:ext cx="6277709" cy="4571994"/>
          </a:xfrm>
          <a:prstGeom prst="rect">
            <a:avLst/>
          </a:prstGeom>
        </p:spPr>
      </p:pic>
    </p:spTree>
    <p:extLst>
      <p:ext uri="{BB962C8B-B14F-4D97-AF65-F5344CB8AC3E}">
        <p14:creationId xmlns:p14="http://schemas.microsoft.com/office/powerpoint/2010/main" val="183660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C481EA2-BD24-A648-9728-00C7499BC488}" type="datetime1">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04" r="1557" b="43014"/>
          <a:stretch/>
        </p:blipFill>
        <p:spPr>
          <a:xfrm>
            <a:off x="0" y="-2"/>
            <a:ext cx="9144000" cy="4572001"/>
          </a:xfrm>
          <a:prstGeom prst="rect">
            <a:avLst/>
          </a:prstGeom>
        </p:spPr>
      </p:pic>
    </p:spTree>
    <p:extLst>
      <p:ext uri="{BB962C8B-B14F-4D97-AF65-F5344CB8AC3E}">
        <p14:creationId xmlns:p14="http://schemas.microsoft.com/office/powerpoint/2010/main" val="2994970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1BFEBC6-A8ED-AE43-B433-239666D69429}" type="datetime1">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65" b="35115"/>
          <a:stretch/>
        </p:blipFill>
        <p:spPr>
          <a:xfrm>
            <a:off x="0" y="0"/>
            <a:ext cx="9154793" cy="4572000"/>
          </a:xfrm>
          <a:prstGeom prst="rect">
            <a:avLst/>
          </a:prstGeom>
        </p:spPr>
      </p:pic>
    </p:spTree>
    <p:extLst>
      <p:ext uri="{BB962C8B-B14F-4D97-AF65-F5344CB8AC3E}">
        <p14:creationId xmlns:p14="http://schemas.microsoft.com/office/powerpoint/2010/main" val="88982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10/18/2023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5110"/>
          <a:stretch/>
        </p:blipFill>
        <p:spPr>
          <a:xfrm>
            <a:off x="-1" y="-1"/>
            <a:ext cx="9157394" cy="4572001"/>
          </a:xfrm>
          <a:prstGeom prst="rect">
            <a:avLst/>
          </a:prstGeom>
        </p:spPr>
      </p:pic>
    </p:spTree>
    <p:extLst>
      <p:ext uri="{BB962C8B-B14F-4D97-AF65-F5344CB8AC3E}">
        <p14:creationId xmlns:p14="http://schemas.microsoft.com/office/powerpoint/2010/main" val="3179114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pic>
        <p:nvPicPr>
          <p:cNvPr id="12" name="Picture 11"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b="43833"/>
          <a:stretch/>
        </p:blipFill>
        <p:spPr>
          <a:xfrm>
            <a:off x="0" y="1"/>
            <a:ext cx="9157394" cy="4571999"/>
          </a:xfrm>
          <a:prstGeom prst="rect">
            <a:avLst/>
          </a:prstGeom>
        </p:spPr>
      </p:pic>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5C535D1-096F-ED40-811F-4F1496263DE1}" type="datetime1">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823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41802AB8-CD26-B647-B7E0-CEEE829A912D}" type="datetime1">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hqprint">
            <a:extLst>
              <a:ext uri="{28A0092B-C50C-407E-A947-70E740481C1C}">
                <a14:useLocalDpi xmlns:a14="http://schemas.microsoft.com/office/drawing/2010/main" val="0"/>
              </a:ext>
            </a:extLst>
          </a:blip>
          <a:srcRect t="20108" b="32761"/>
          <a:stretch/>
        </p:blipFill>
        <p:spPr>
          <a:xfrm>
            <a:off x="0" y="8803"/>
            <a:ext cx="9157394" cy="4554405"/>
          </a:xfrm>
          <a:prstGeom prst="rect">
            <a:avLst/>
          </a:prstGeom>
        </p:spPr>
      </p:pic>
    </p:spTree>
    <p:extLst>
      <p:ext uri="{BB962C8B-B14F-4D97-AF65-F5344CB8AC3E}">
        <p14:creationId xmlns:p14="http://schemas.microsoft.com/office/powerpoint/2010/main" val="4031382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9AEB4D6-3AD2-AD4F-952D-A79BAF8F31A0}" type="datetime1">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9183" b="21419"/>
          <a:stretch/>
        </p:blipFill>
        <p:spPr>
          <a:xfrm>
            <a:off x="-13191" y="1"/>
            <a:ext cx="9157394" cy="4554415"/>
          </a:xfrm>
          <a:prstGeom prst="rect">
            <a:avLst/>
          </a:prstGeom>
        </p:spPr>
      </p:pic>
    </p:spTree>
    <p:extLst>
      <p:ext uri="{BB962C8B-B14F-4D97-AF65-F5344CB8AC3E}">
        <p14:creationId xmlns:p14="http://schemas.microsoft.com/office/powerpoint/2010/main" val="35133011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815C605-691F-D946-8332-F64D890CB366}" type="datetime1">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9183" b="21419"/>
          <a:stretch/>
        </p:blipFill>
        <p:spPr>
          <a:xfrm>
            <a:off x="-13191" y="1"/>
            <a:ext cx="9157394" cy="4554415"/>
          </a:xfrm>
          <a:prstGeom prst="rect">
            <a:avLst/>
          </a:prstGeom>
        </p:spPr>
      </p:pic>
      <p:pic>
        <p:nvPicPr>
          <p:cNvPr id="9" name="Picture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b="31181"/>
          <a:stretch/>
        </p:blipFill>
        <p:spPr>
          <a:xfrm>
            <a:off x="-13192" y="-1047265"/>
            <a:ext cx="9157192" cy="5601680"/>
          </a:xfrm>
          <a:prstGeom prst="rect">
            <a:avLst/>
          </a:prstGeom>
        </p:spPr>
      </p:pic>
    </p:spTree>
    <p:extLst>
      <p:ext uri="{BB962C8B-B14F-4D97-AF65-F5344CB8AC3E}">
        <p14:creationId xmlns:p14="http://schemas.microsoft.com/office/powerpoint/2010/main" val="3222405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5F766DF6-916B-0A43-A487-A38EBE50130F}" type="datetime1">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9183" b="21419"/>
          <a:stretch/>
        </p:blipFill>
        <p:spPr>
          <a:xfrm>
            <a:off x="-13191" y="1"/>
            <a:ext cx="9157394" cy="4554415"/>
          </a:xfrm>
          <a:prstGeom prst="rect">
            <a:avLst/>
          </a:prstGeom>
        </p:spPr>
      </p:pic>
      <p:pic>
        <p:nvPicPr>
          <p:cNvPr id="9" name="Picture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b="31181"/>
          <a:stretch/>
        </p:blipFill>
        <p:spPr>
          <a:xfrm>
            <a:off x="-13192" y="-1047265"/>
            <a:ext cx="9157192" cy="5601680"/>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b="35429"/>
          <a:stretch/>
        </p:blipFill>
        <p:spPr>
          <a:xfrm>
            <a:off x="-13396" y="-701610"/>
            <a:ext cx="9157395" cy="5256025"/>
          </a:xfrm>
          <a:prstGeom prst="rect">
            <a:avLst/>
          </a:prstGeom>
        </p:spPr>
      </p:pic>
    </p:spTree>
    <p:extLst>
      <p:ext uri="{BB962C8B-B14F-4D97-AF65-F5344CB8AC3E}">
        <p14:creationId xmlns:p14="http://schemas.microsoft.com/office/powerpoint/2010/main" val="2205681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0CC39D9E-8098-1442-B77B-E92336F90981}" type="datetime1">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977" b="15549"/>
          <a:stretch/>
        </p:blipFill>
        <p:spPr bwMode="auto">
          <a:xfrm>
            <a:off x="9522" y="1"/>
            <a:ext cx="9147872" cy="4571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3430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FDD1E7-9686-864F-A11A-05DE6DEA627C}" type="datetime1">
              <a:rPr lang="en-US" smtClean="0"/>
              <a:t>10/18/2023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973938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3000" b="0" spc="150" baseline="0"/>
            </a:lvl1pPr>
          </a:lstStyle>
          <a:p>
            <a:r>
              <a:rPr lang="en-US" dirty="0"/>
              <a:t>Click to edit Master title style</a:t>
            </a:r>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350">
                <a:solidFill>
                  <a:schemeClr val="tx1">
                    <a:lumMod val="90000"/>
                    <a:lumOff val="1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CB668B0-621C-034B-BAB1-A325C1E9A05F}" type="datetime1">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325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dirty="0"/>
              <a:t>Click to edit Master title style</a:t>
            </a:r>
          </a:p>
        </p:txBody>
      </p:sp>
      <p:sp>
        <p:nvSpPr>
          <p:cNvPr id="3" name="Content Placeholder 2"/>
          <p:cNvSpPr>
            <a:spLocks noGrp="1"/>
          </p:cNvSpPr>
          <p:nvPr>
            <p:ph sz="half" idx="1"/>
          </p:nvPr>
        </p:nvSpPr>
        <p:spPr>
          <a:xfrm>
            <a:off x="768096" y="2286000"/>
            <a:ext cx="356616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91990" y="2286000"/>
            <a:ext cx="356616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A0BE420-428D-0E42-8858-EF12C0E3B8D6}" type="datetime1">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9205024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dirty="0"/>
              <a:t>Click to edit Master title style</a:t>
            </a:r>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1725" b="0" cap="none" baseline="0">
                <a:solidFill>
                  <a:schemeClr val="accent2">
                    <a:lumMod val="75000"/>
                  </a:schemeClr>
                </a:solidFill>
                <a:latin typeface="Garamond" panose="02020404030301010803"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768096" y="2967788"/>
            <a:ext cx="3566160" cy="3341572"/>
          </a:xfrm>
        </p:spPr>
        <p:txBody>
          <a:bodyPr lIns="45720" rIns="4572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1725" b="0" kern="1200" cap="none" baseline="0" dirty="0">
                <a:solidFill>
                  <a:schemeClr val="accent2">
                    <a:lumMod val="75000"/>
                  </a:schemeClr>
                </a:solidFill>
                <a:latin typeface="Garamond" panose="02020404030301010803" pitchFamily="18" charset="0"/>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dirty="0"/>
              <a:t>Edit Master text styles</a:t>
            </a:r>
          </a:p>
        </p:txBody>
      </p:sp>
      <p:sp>
        <p:nvSpPr>
          <p:cNvPr id="6" name="Content Placeholder 5"/>
          <p:cNvSpPr>
            <a:spLocks noGrp="1"/>
          </p:cNvSpPr>
          <p:nvPr>
            <p:ph sz="quarter" idx="4"/>
          </p:nvPr>
        </p:nvSpPr>
        <p:spPr>
          <a:xfrm>
            <a:off x="4491990" y="2967788"/>
            <a:ext cx="3566160" cy="3341572"/>
          </a:xfrm>
        </p:spPr>
        <p:txBody>
          <a:bodyPr lIns="45720" rIns="4572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B4698E6-4AC5-4145-9C89-D4B551B0B108}" type="datetime1">
              <a:rPr lang="en-US" smtClean="0"/>
              <a:t>10/18/2023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362182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10/18/2023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66" b="18472"/>
          <a:stretch/>
        </p:blipFill>
        <p:spPr>
          <a:xfrm>
            <a:off x="0" y="1"/>
            <a:ext cx="9141210" cy="4684733"/>
          </a:xfrm>
          <a:prstGeom prst="rect">
            <a:avLst/>
          </a:prstGeom>
        </p:spPr>
      </p:pic>
    </p:spTree>
    <p:extLst>
      <p:ext uri="{BB962C8B-B14F-4D97-AF65-F5344CB8AC3E}">
        <p14:creationId xmlns:p14="http://schemas.microsoft.com/office/powerpoint/2010/main" val="2458891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63427C1-1400-2148-B856-2FA052FD50B9}" type="datetime1">
              <a:rPr lang="en-US" smtClean="0"/>
              <a:t>10/18/2023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9460768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7FCA1-28E7-FD40-B8F9-394E1A8BA9D4}" type="datetime1">
              <a:rPr lang="en-US" smtClean="0"/>
              <a:t>10/18/2023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711505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000"/>
            </a:lvl1pPr>
          </a:lstStyle>
          <a:p>
            <a:r>
              <a:rPr lang="en-US" dirty="0"/>
              <a:t>Click to edit Master title style</a:t>
            </a:r>
          </a:p>
        </p:txBody>
      </p:sp>
      <p:sp>
        <p:nvSpPr>
          <p:cNvPr id="3" name="Content Placeholder 2"/>
          <p:cNvSpPr>
            <a:spLocks noGrp="1"/>
          </p:cNvSpPr>
          <p:nvPr>
            <p:ph idx="1"/>
          </p:nvPr>
        </p:nvSpPr>
        <p:spPr>
          <a:xfrm>
            <a:off x="4286250" y="822960"/>
            <a:ext cx="4258818" cy="5184648"/>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Edit Master text styles</a:t>
            </a:r>
          </a:p>
        </p:txBody>
      </p:sp>
      <p:sp>
        <p:nvSpPr>
          <p:cNvPr id="5" name="Date Placeholder 4"/>
          <p:cNvSpPr>
            <a:spLocks noGrp="1"/>
          </p:cNvSpPr>
          <p:nvPr>
            <p:ph type="dt" sz="half" idx="10"/>
          </p:nvPr>
        </p:nvSpPr>
        <p:spPr/>
        <p:txBody>
          <a:bodyPr/>
          <a:lstStyle/>
          <a:p>
            <a:fld id="{F0515F30-19A3-E248-9EED-74CEDC3066D8}" type="datetime1">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659050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3000" spc="150" baseline="0"/>
            </a:lvl1pPr>
          </a:lstStyle>
          <a:p>
            <a:r>
              <a:rPr lang="en-US" dirty="0"/>
              <a:t>Click to edit Master title style</a:t>
            </a:r>
          </a:p>
        </p:txBody>
      </p:sp>
      <p:sp>
        <p:nvSpPr>
          <p:cNvPr id="3" name="Picture Placeholder 2"/>
          <p:cNvSpPr>
            <a:spLocks noGrp="1" noChangeAspect="1"/>
          </p:cNvSpPr>
          <p:nvPr>
            <p:ph type="pic" idx="1"/>
          </p:nvPr>
        </p:nvSpPr>
        <p:spPr>
          <a:xfrm>
            <a:off x="0" y="-1"/>
            <a:ext cx="9141714" cy="4572000"/>
          </a:xfrm>
          <a:solidFill>
            <a:srgbClr val="5588BB"/>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35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ADA29393-DEC4-8340-8069-8DDB6D8D0CA2}" type="datetime1">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81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F392F65-927A-E743-A3BC-C11E9A662ADE}" type="datetime1">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563749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971675" cy="5410200"/>
          </a:xfrm>
        </p:spPr>
        <p:txBody>
          <a:bodyPr vert="eaVert" lIns="45720" tIns="91440" rIns="45720" bIns="91440"/>
          <a:lstStyle/>
          <a:p>
            <a:r>
              <a:rPr lang="en-US" dirty="0"/>
              <a:t>Click to edit Master title style</a:t>
            </a:r>
          </a:p>
        </p:txBody>
      </p:sp>
      <p:sp>
        <p:nvSpPr>
          <p:cNvPr id="3" name="Vertical Text Placeholder 2"/>
          <p:cNvSpPr>
            <a:spLocks noGrp="1"/>
          </p:cNvSpPr>
          <p:nvPr>
            <p:ph type="body" orient="vert" idx="1"/>
          </p:nvPr>
        </p:nvSpPr>
        <p:spPr>
          <a:xfrm>
            <a:off x="742950" y="762000"/>
            <a:ext cx="5686425" cy="541020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98A929B-24D3-A94E-92C3-803155972A40}" type="datetime1">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99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10/18/2023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6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87718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43AB5E-CB7F-44C5-A4EA-57639DF27480}"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434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43AB5E-CB7F-44C5-A4EA-57639DF27480}"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53265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43AB5E-CB7F-44C5-A4EA-57639DF27480}" type="datetimeFigureOut">
              <a:rPr lang="en-US" smtClean="0"/>
              <a:t>10/18/2023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51522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6643AB5E-CB7F-44C5-A4EA-57639DF27480}" type="datetimeFigureOut">
              <a:rPr lang="en-US" smtClean="0"/>
              <a:pPr/>
              <a:t>10/18/2023</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7120FE0-A6D1-4A26-8843-D9DA9385EB3A}"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193316"/>
      </p:ext>
    </p:extLst>
  </p:cSld>
  <p:clrMap bg1="lt1" tx1="dk1" bg2="lt2" tx2="dk2" accent1="accent1" accent2="accent2" accent3="accent3" accent4="accent4" accent5="accent5" accent6="accent6" hlink="hlink" folHlink="folHlink"/>
  <p:sldLayoutIdLst>
    <p:sldLayoutId id="2147483888" r:id="rId1"/>
    <p:sldLayoutId id="2147483900" r:id="rId2"/>
    <p:sldLayoutId id="2147483901" r:id="rId3"/>
    <p:sldLayoutId id="2147483902" r:id="rId4"/>
    <p:sldLayoutId id="2147483906"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3" r:id="rId17"/>
    <p:sldLayoutId id="2147483904" r:id="rId18"/>
    <p:sldLayoutId id="2147483905" r:id="rId19"/>
  </p:sldLayoutIdLst>
  <p:txStyles>
    <p:titleStyle>
      <a:lvl1pPr algn="l" defTabSz="914377" rtl="0" eaLnBrk="1" latinLnBrk="0" hangingPunct="1">
        <a:lnSpc>
          <a:spcPct val="80000"/>
        </a:lnSpc>
        <a:spcBef>
          <a:spcPct val="0"/>
        </a:spcBef>
        <a:buNone/>
        <a:defRPr sz="4000" kern="1200" cap="all" spc="100" baseline="0">
          <a:solidFill>
            <a:schemeClr val="tx1">
              <a:lumMod val="90000"/>
              <a:lumOff val="10000"/>
            </a:schemeClr>
          </a:solidFill>
          <a:latin typeface="Century Gothic" panose="020B0502020202020204" pitchFamily="34" charset="0"/>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Garamond" panose="02020404030301010803" pitchFamily="18" charset="0"/>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Garamond" panose="02020404030301010803" pitchFamily="18" charset="0"/>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8097" y="2286000"/>
            <a:ext cx="7290053"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096" y="6470704"/>
            <a:ext cx="1615607" cy="274320"/>
          </a:xfrm>
          <a:prstGeom prst="rect">
            <a:avLst/>
          </a:prstGeom>
        </p:spPr>
        <p:txBody>
          <a:bodyPr vert="horz" lIns="91440" tIns="45720" rIns="91440" bIns="45720" rtlCol="0" anchor="ctr"/>
          <a:lstStyle>
            <a:lvl1pPr algn="l">
              <a:defRPr sz="750">
                <a:solidFill>
                  <a:schemeClr val="tx1">
                    <a:lumMod val="90000"/>
                    <a:lumOff val="10000"/>
                  </a:schemeClr>
                </a:solidFill>
                <a:latin typeface="Garamond" panose="02020404030301010803" pitchFamily="18" charset="0"/>
              </a:defRPr>
            </a:lvl1pPr>
          </a:lstStyle>
          <a:p>
            <a:fld id="{FC3F1444-6BA1-D944-BB0A-69CB8893370E}" type="datetime1">
              <a:rPr lang="en-US" smtClean="0"/>
              <a:t>10/18/2023</a:t>
            </a:fld>
            <a:endParaRPr lang="en-US" dirty="0"/>
          </a:p>
        </p:txBody>
      </p:sp>
      <p:sp>
        <p:nvSpPr>
          <p:cNvPr id="5" name="Footer Placeholder 4"/>
          <p:cNvSpPr>
            <a:spLocks noGrp="1"/>
          </p:cNvSpPr>
          <p:nvPr>
            <p:ph type="ftr" sz="quarter" idx="3"/>
          </p:nvPr>
        </p:nvSpPr>
        <p:spPr>
          <a:xfrm>
            <a:off x="3632199" y="6470704"/>
            <a:ext cx="4426094" cy="274320"/>
          </a:xfrm>
          <a:prstGeom prst="rect">
            <a:avLst/>
          </a:prstGeom>
        </p:spPr>
        <p:txBody>
          <a:bodyPr vert="horz" lIns="91440" tIns="45720" rIns="91440" bIns="45720" rtlCol="0" anchor="ctr"/>
          <a:lstStyle>
            <a:lvl1pPr algn="r">
              <a:defRPr sz="750" cap="all" baseline="0">
                <a:solidFill>
                  <a:schemeClr val="tx1">
                    <a:lumMod val="90000"/>
                    <a:lumOff val="10000"/>
                  </a:schemeClr>
                </a:solidFill>
                <a:latin typeface="Garamond" panose="02020404030301010803" pitchFamily="18" charset="0"/>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750">
                <a:solidFill>
                  <a:schemeClr val="tx1">
                    <a:lumMod val="90000"/>
                    <a:lumOff val="10000"/>
                  </a:schemeClr>
                </a:solidFill>
                <a:latin typeface="Garamond" panose="02020404030301010803" pitchFamily="18" charset="0"/>
              </a:defRPr>
            </a:lvl1pPr>
          </a:lstStyle>
          <a:p>
            <a:fld id="{47120FE0-A6D1-4A26-8843-D9DA9385EB3A}"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703048"/>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 id="2147483924" r:id="rId17"/>
    <p:sldLayoutId id="2147483925" r:id="rId18"/>
    <p:sldLayoutId id="2147483926" r:id="rId19"/>
    <p:sldLayoutId id="2147483927" r:id="rId20"/>
    <p:sldLayoutId id="2147483928" r:id="rId21"/>
    <p:sldLayoutId id="2147483929" r:id="rId22"/>
    <p:sldLayoutId id="2147483930" r:id="rId23"/>
    <p:sldLayoutId id="2147483931" r:id="rId24"/>
    <p:sldLayoutId id="2147483932" r:id="rId25"/>
    <p:sldLayoutId id="2147483933" r:id="rId26"/>
  </p:sldLayoutIdLst>
  <p:hf hdr="0" ftr="0" dt="0"/>
  <p:txStyles>
    <p:titleStyle>
      <a:lvl1pPr algn="l" defTabSz="685800" rtl="0" eaLnBrk="1" latinLnBrk="0" hangingPunct="1">
        <a:lnSpc>
          <a:spcPct val="80000"/>
        </a:lnSpc>
        <a:spcBef>
          <a:spcPct val="0"/>
        </a:spcBef>
        <a:buNone/>
        <a:defRPr sz="3000" kern="1200" cap="all" spc="75" baseline="0">
          <a:solidFill>
            <a:schemeClr val="tx1">
              <a:lumMod val="90000"/>
              <a:lumOff val="10000"/>
            </a:schemeClr>
          </a:solidFill>
          <a:latin typeface="Century Gothic" panose="020B0502020202020204" pitchFamily="34" charset="0"/>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2"/>
        </a:buClr>
        <a:buSzPct val="100000"/>
        <a:buFont typeface="Tw Cen MT" panose="020B0602020104020603" pitchFamily="34" charset="0"/>
        <a:buChar char=" "/>
        <a:defRPr sz="1650" kern="1200">
          <a:solidFill>
            <a:schemeClr val="tx1"/>
          </a:solidFill>
          <a:latin typeface="Garamond" panose="02020404030301010803" pitchFamily="18" charset="0"/>
          <a:ea typeface="+mn-ea"/>
          <a:cs typeface="+mn-cs"/>
        </a:defRPr>
      </a:lvl1pPr>
      <a:lvl2pPr marL="19888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350" kern="1200">
          <a:solidFill>
            <a:schemeClr val="tx1"/>
          </a:solidFill>
          <a:latin typeface="Garamond" panose="02020404030301010803" pitchFamily="18" charset="0"/>
          <a:ea typeface="+mn-ea"/>
          <a:cs typeface="+mn-cs"/>
        </a:defRPr>
      </a:lvl2pPr>
      <a:lvl3pPr marL="33604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Garamond" panose="02020404030301010803" pitchFamily="18" charset="0"/>
          <a:ea typeface="+mn-ea"/>
          <a:cs typeface="+mn-cs"/>
        </a:defRPr>
      </a:lvl3pPr>
      <a:lvl4pPr marL="44577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Garamond" panose="02020404030301010803" pitchFamily="18" charset="0"/>
          <a:ea typeface="+mn-ea"/>
          <a:cs typeface="+mn-cs"/>
        </a:defRPr>
      </a:lvl4pPr>
      <a:lvl5pPr marL="58293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Garamond" panose="02020404030301010803" pitchFamily="18" charset="0"/>
          <a:ea typeface="+mn-ea"/>
          <a:cs typeface="+mn-cs"/>
        </a:defRPr>
      </a:lvl5pPr>
      <a:lvl6pPr marL="68580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1.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17E68446-4038-49B5-B8A1-4A76145B2593}"/>
              </a:ext>
            </a:extLst>
          </p:cNvPr>
          <p:cNvSpPr txBox="1">
            <a:spLocks/>
          </p:cNvSpPr>
          <p:nvPr/>
        </p:nvSpPr>
        <p:spPr>
          <a:xfrm>
            <a:off x="435429" y="4887686"/>
            <a:ext cx="5690507" cy="1451667"/>
          </a:xfrm>
          <a:prstGeom prst="rect">
            <a:avLst/>
          </a:prstGeom>
        </p:spPr>
        <p:txBody>
          <a:bodyPr vert="horz" lIns="68580" tIns="34290" rIns="68580" bIns="34290" rtlCol="0" anchor="ctr">
            <a:normAutofit fontScale="92500"/>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Garamond" panose="02020404030301010803" pitchFamily="18" charset="0"/>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pPr algn="r"/>
            <a:r>
              <a:rPr lang="en-US" sz="2325" dirty="0"/>
              <a:t> </a:t>
            </a:r>
            <a:r>
              <a:rPr lang="en-US" sz="2800" dirty="0">
                <a:latin typeface="Franklin Gothic Demi" panose="020B0703020102020204" pitchFamily="34" charset="0"/>
              </a:rPr>
              <a:t>School/</a:t>
            </a:r>
            <a:r>
              <a:rPr lang="en-US" sz="2800" dirty="0" err="1">
                <a:latin typeface="Franklin Gothic Demi" panose="020B0703020102020204" pitchFamily="34" charset="0"/>
              </a:rPr>
              <a:t>Escuela</a:t>
            </a:r>
            <a:r>
              <a:rPr lang="en-US" sz="2800" dirty="0" smtClean="0">
                <a:latin typeface="Franklin Gothic Demi" panose="020B0703020102020204" pitchFamily="34" charset="0"/>
              </a:rPr>
              <a:t>: Squires Elementary</a:t>
            </a:r>
            <a:endParaRPr lang="en-US" sz="2800" dirty="0">
              <a:latin typeface="Franklin Gothic Demi" panose="020B0703020102020204" pitchFamily="34" charset="0"/>
            </a:endParaRPr>
          </a:p>
          <a:p>
            <a:pPr algn="r"/>
            <a:r>
              <a:rPr lang="en-US" sz="2800" dirty="0" smtClean="0">
                <a:latin typeface="Franklin Gothic Demi" panose="020B0703020102020204" pitchFamily="34" charset="0"/>
              </a:rPr>
              <a:t>Date/</a:t>
            </a:r>
            <a:r>
              <a:rPr lang="en-US" sz="2800" dirty="0" err="1" smtClean="0">
                <a:latin typeface="Franklin Gothic Demi" panose="020B0703020102020204" pitchFamily="34" charset="0"/>
              </a:rPr>
              <a:t>Fecha</a:t>
            </a:r>
            <a:r>
              <a:rPr lang="en-US" sz="2800" dirty="0" smtClean="0">
                <a:latin typeface="Franklin Gothic Demi" panose="020B0703020102020204" pitchFamily="34" charset="0"/>
              </a:rPr>
              <a:t>: 10/19/2023</a:t>
            </a:r>
            <a:endParaRPr lang="en-US" sz="2800" dirty="0">
              <a:latin typeface="Franklin Gothic Demi" panose="020B0703020102020204" pitchFamily="34" charset="0"/>
            </a:endParaRPr>
          </a:p>
          <a:p>
            <a:pPr algn="r"/>
            <a:r>
              <a:rPr lang="en-US" sz="2800">
                <a:latin typeface="Franklin Gothic Demi" panose="020B0703020102020204" pitchFamily="34" charset="0"/>
              </a:rPr>
              <a:t>Time/Hora</a:t>
            </a:r>
            <a:r>
              <a:rPr lang="en-US" sz="2800" smtClean="0">
                <a:latin typeface="Franklin Gothic Demi" panose="020B0703020102020204" pitchFamily="34" charset="0"/>
              </a:rPr>
              <a:t>: 2:30 pm</a:t>
            </a:r>
            <a:endParaRPr lang="en-US" sz="2800" dirty="0" smtClean="0">
              <a:latin typeface="Franklin Gothic Demi" panose="020B0703020102020204" pitchFamily="34" charset="0"/>
            </a:endParaRPr>
          </a:p>
        </p:txBody>
      </p:sp>
      <p:sp>
        <p:nvSpPr>
          <p:cNvPr id="3" name="Title 1">
            <a:extLst>
              <a:ext uri="{FF2B5EF4-FFF2-40B4-BE49-F238E27FC236}">
                <a16:creationId xmlns:a16="http://schemas.microsoft.com/office/drawing/2014/main" id="{7FB9CBFE-D626-4E14-8995-469CEB216559}"/>
              </a:ext>
            </a:extLst>
          </p:cNvPr>
          <p:cNvSpPr txBox="1">
            <a:spLocks/>
          </p:cNvSpPr>
          <p:nvPr/>
        </p:nvSpPr>
        <p:spPr>
          <a:xfrm>
            <a:off x="6400800" y="327546"/>
            <a:ext cx="2743199" cy="3875592"/>
          </a:xfrm>
          <a:prstGeom prst="rect">
            <a:avLst/>
          </a:prstGeom>
        </p:spPr>
        <p:txBody>
          <a:bodyPr vert="horz" lIns="68580" tIns="34290" rIns="68580" bIns="34290" rtlCol="0" anchor="ctr">
            <a:noAutofit/>
          </a:bodyPr>
          <a:lstStyle>
            <a:lvl1pPr algn="l" defTabSz="914400" rtl="0" eaLnBrk="1" latinLnBrk="0" hangingPunct="1">
              <a:lnSpc>
                <a:spcPct val="80000"/>
              </a:lnSpc>
              <a:spcBef>
                <a:spcPct val="0"/>
              </a:spcBef>
              <a:buNone/>
              <a:defRPr sz="4000" kern="1200" cap="all" spc="100" baseline="0">
                <a:solidFill>
                  <a:schemeClr val="tx1">
                    <a:lumMod val="90000"/>
                    <a:lumOff val="10000"/>
                  </a:schemeClr>
                </a:solidFill>
                <a:latin typeface="Century Gothic" panose="020B0502020202020204" pitchFamily="34" charset="0"/>
                <a:ea typeface="+mj-ea"/>
                <a:cs typeface="+mj-cs"/>
              </a:defRPr>
            </a:lvl1pPr>
          </a:lstStyle>
          <a:p>
            <a:r>
              <a:rPr lang="en-US" sz="3600" b="1" dirty="0" smtClean="0">
                <a:solidFill>
                  <a:schemeClr val="bg1"/>
                </a:solidFill>
                <a:latin typeface="Franklin Gothic Demi" panose="020B0703020102020204" pitchFamily="34" charset="0"/>
              </a:rPr>
              <a:t>TITLE I Annual </a:t>
            </a:r>
          </a:p>
          <a:p>
            <a:r>
              <a:rPr lang="en-US" sz="3600" b="1" dirty="0" smtClean="0">
                <a:solidFill>
                  <a:schemeClr val="bg1"/>
                </a:solidFill>
                <a:latin typeface="Franklin Gothic Demi" panose="020B0703020102020204" pitchFamily="34" charset="0"/>
              </a:rPr>
              <a:t>Parent Meeting </a:t>
            </a:r>
            <a:r>
              <a:rPr lang="en-US" sz="3600" b="1" dirty="0">
                <a:solidFill>
                  <a:schemeClr val="bg1"/>
                </a:solidFill>
                <a:latin typeface="Franklin Gothic Demi" panose="020B0703020102020204" pitchFamily="34" charset="0"/>
              </a:rPr>
              <a:t/>
            </a:r>
            <a:br>
              <a:rPr lang="en-US" sz="3600" b="1" dirty="0">
                <a:solidFill>
                  <a:schemeClr val="bg1"/>
                </a:solidFill>
                <a:latin typeface="Franklin Gothic Demi" panose="020B0703020102020204" pitchFamily="34" charset="0"/>
              </a:rPr>
            </a:br>
            <a:r>
              <a:rPr lang="en-US" sz="2400" b="1" dirty="0">
                <a:solidFill>
                  <a:schemeClr val="bg1"/>
                </a:solidFill>
              </a:rPr>
              <a:t/>
            </a:r>
            <a:br>
              <a:rPr lang="en-US" sz="2400" b="1" dirty="0">
                <a:solidFill>
                  <a:schemeClr val="bg1"/>
                </a:solidFill>
              </a:rPr>
            </a:br>
            <a:r>
              <a:rPr lang="en-US" sz="2800" b="1" dirty="0">
                <a:solidFill>
                  <a:schemeClr val="bg1"/>
                </a:solidFill>
                <a:latin typeface="Franklin Gothic Demi" panose="020B0703020102020204" pitchFamily="34" charset="0"/>
              </a:rPr>
              <a:t>(</a:t>
            </a:r>
            <a:r>
              <a:rPr lang="en-US" sz="2800" b="1" dirty="0" err="1">
                <a:solidFill>
                  <a:schemeClr val="bg1"/>
                </a:solidFill>
                <a:latin typeface="Franklin Gothic Demi" panose="020B0703020102020204" pitchFamily="34" charset="0"/>
              </a:rPr>
              <a:t>Reunión</a:t>
            </a:r>
            <a:r>
              <a:rPr lang="en-US" sz="2800" b="1" dirty="0">
                <a:solidFill>
                  <a:schemeClr val="bg1"/>
                </a:solidFill>
                <a:latin typeface="Franklin Gothic Demi" panose="020B0703020102020204" pitchFamily="34" charset="0"/>
              </a:rPr>
              <a:t> </a:t>
            </a:r>
            <a:r>
              <a:rPr lang="en-US" sz="2800" b="1" dirty="0" err="1">
                <a:solidFill>
                  <a:schemeClr val="bg1"/>
                </a:solidFill>
                <a:latin typeface="Franklin Gothic Demi" panose="020B0703020102020204" pitchFamily="34" charset="0"/>
              </a:rPr>
              <a:t>Anual</a:t>
            </a:r>
            <a:r>
              <a:rPr lang="en-US" sz="2800" b="1" dirty="0">
                <a:solidFill>
                  <a:schemeClr val="bg1"/>
                </a:solidFill>
                <a:latin typeface="Franklin Gothic Demi" panose="020B0703020102020204" pitchFamily="34" charset="0"/>
              </a:rPr>
              <a:t> de Padres de </a:t>
            </a:r>
            <a:r>
              <a:rPr lang="en-US" sz="2800" b="1" dirty="0" err="1">
                <a:solidFill>
                  <a:schemeClr val="bg1"/>
                </a:solidFill>
                <a:latin typeface="Franklin Gothic Demi" panose="020B0703020102020204" pitchFamily="34" charset="0"/>
              </a:rPr>
              <a:t>Titulo</a:t>
            </a:r>
            <a:r>
              <a:rPr lang="en-US" sz="2800" b="1" dirty="0">
                <a:solidFill>
                  <a:schemeClr val="bg1"/>
                </a:solidFill>
                <a:latin typeface="Franklin Gothic Demi" panose="020B0703020102020204" pitchFamily="34" charset="0"/>
              </a:rPr>
              <a:t> I)</a:t>
            </a:r>
          </a:p>
        </p:txBody>
      </p:sp>
    </p:spTree>
    <p:extLst>
      <p:ext uri="{BB962C8B-B14F-4D97-AF65-F5344CB8AC3E}">
        <p14:creationId xmlns:p14="http://schemas.microsoft.com/office/powerpoint/2010/main" val="3764114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00753" y="859809"/>
            <a:ext cx="7788075" cy="5242723"/>
          </a:xfrm>
          <a:solidFill>
            <a:srgbClr val="B4E6CD"/>
          </a:solidFill>
        </p:spPr>
        <p:txBody>
          <a:bodyPr>
            <a:noAutofit/>
          </a:bodyPr>
          <a:lstStyle/>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3000" dirty="0">
                <a:latin typeface="Franklin Gothic Demi" panose="020B0703020102020204" pitchFamily="34" charset="0"/>
              </a:rPr>
              <a:t>The </a:t>
            </a:r>
            <a:r>
              <a:rPr lang="en-US" sz="3000" u="sng" dirty="0">
                <a:latin typeface="Franklin Gothic Demi" panose="020B0703020102020204" pitchFamily="34" charset="0"/>
              </a:rPr>
              <a:t>right</a:t>
            </a:r>
            <a:r>
              <a:rPr lang="en-US" sz="3000" dirty="0">
                <a:latin typeface="Franklin Gothic Demi" panose="020B0703020102020204" pitchFamily="34" charset="0"/>
              </a:rPr>
              <a:t> to help decide if the school’s Title I program is meeting the needs of their child.</a:t>
            </a:r>
            <a:r>
              <a:rPr lang="en-US" sz="2800" dirty="0">
                <a:latin typeface="Franklin Gothic Demi" panose="020B0703020102020204" pitchFamily="34" charset="0"/>
              </a:rPr>
              <a:t> </a:t>
            </a:r>
            <a:r>
              <a:rPr lang="en-US" sz="28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ayudar a decidir si el programa de Titulo I dentro de la escuela esta llenando las necesidades de su hijo/a</a:t>
            </a:r>
            <a:r>
              <a:rPr lang="es-MX" sz="2600" i="1" dirty="0" smtClean="0">
                <a:solidFill>
                  <a:schemeClr val="accent1">
                    <a:lumMod val="75000"/>
                  </a:schemeClr>
                </a:solidFill>
                <a:latin typeface="Franklin Gothic Demi" panose="020B0703020102020204" pitchFamily="34" charset="0"/>
              </a:rPr>
              <a:t>.)</a:t>
            </a:r>
          </a:p>
          <a:p>
            <a:pPr marL="235458" lvl="1" indent="0" defTabSz="457200">
              <a:spcBef>
                <a:spcPct val="20000"/>
              </a:spcBef>
              <a:spcAft>
                <a:spcPts val="0"/>
              </a:spcAft>
              <a:buClr>
                <a:srgbClr val="5588BB"/>
              </a:buClr>
              <a:buSzPct val="115000"/>
              <a:buNone/>
              <a:defRPr/>
            </a:pPr>
            <a:endParaRPr lang="en-US" sz="1000" dirty="0" smtClean="0">
              <a:solidFill>
                <a:srgbClr val="A8BF4D"/>
              </a:solidFill>
              <a:latin typeface="Franklin Gothic Demi" panose="020B0703020102020204" pitchFamily="34" charset="0"/>
            </a:endParaRPr>
          </a:p>
          <a:p>
            <a:pPr marL="235458" lvl="1" indent="0" defTabSz="457200">
              <a:spcBef>
                <a:spcPct val="20000"/>
              </a:spcBef>
              <a:spcAft>
                <a:spcPts val="0"/>
              </a:spcAft>
              <a:buClr>
                <a:srgbClr val="5588BB"/>
              </a:buClr>
              <a:buSzPct val="115000"/>
              <a:buNone/>
              <a:defRPr/>
            </a:pPr>
            <a:endParaRPr lang="en-US" sz="1000" dirty="0">
              <a:solidFill>
                <a:srgbClr val="A8BF4D"/>
              </a:solidFill>
              <a:latin typeface="Franklin Gothic Demi" panose="020B07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3000" dirty="0">
                <a:latin typeface="Franklin Gothic Demi" panose="020B0703020102020204" pitchFamily="34" charset="0"/>
              </a:rPr>
              <a:t>The </a:t>
            </a:r>
            <a:r>
              <a:rPr lang="en-US" sz="3000" u="sng" dirty="0">
                <a:latin typeface="Franklin Gothic Demi" panose="020B0703020102020204" pitchFamily="34" charset="0"/>
              </a:rPr>
              <a:t>right</a:t>
            </a:r>
            <a:r>
              <a:rPr lang="en-US" sz="3000" dirty="0">
                <a:latin typeface="Franklin Gothic Demi" panose="020B0703020102020204" pitchFamily="34" charset="0"/>
              </a:rPr>
              <a:t> to offer suggestions for academic improvement and increased parental involvement. </a:t>
            </a:r>
            <a:r>
              <a:rPr lang="en-US" sz="30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ofrecer sugerencias para un mejoramiento académico y aumentar la participación de los padres.)</a:t>
            </a:r>
          </a:p>
          <a:p>
            <a:pPr marL="406908" lvl="1" indent="-171450" defTabSz="457200">
              <a:spcBef>
                <a:spcPct val="20000"/>
              </a:spcBef>
              <a:spcAft>
                <a:spcPts val="0"/>
              </a:spcAft>
              <a:buClr>
                <a:srgbClr val="5588BB"/>
              </a:buClr>
              <a:buSzPct val="115000"/>
              <a:buFont typeface="Wingdings" panose="05000000000000000000" pitchFamily="2" charset="2"/>
              <a:buChar char="§"/>
              <a:defRPr/>
            </a:pPr>
            <a:endParaRPr lang="en-US" sz="1000" dirty="0">
              <a:solidFill>
                <a:prstClr val="white">
                  <a:lumMod val="85000"/>
                  <a:lumOff val="15000"/>
                </a:prstClr>
              </a:solidFill>
              <a:latin typeface="Franklin Gothic Book" panose="020B0503020102020204" pitchFamily="34" charset="0"/>
            </a:endParaRPr>
          </a:p>
          <a:p>
            <a:pPr marL="0" lvl="0" indent="0" defTabSz="457200">
              <a:lnSpc>
                <a:spcPct val="100000"/>
              </a:lnSpc>
              <a:spcBef>
                <a:spcPct val="20000"/>
              </a:spcBef>
              <a:spcAft>
                <a:spcPts val="0"/>
              </a:spcAft>
              <a:buClr>
                <a:srgbClr val="83992A"/>
              </a:buClr>
              <a:buSzPct val="115000"/>
              <a:buNone/>
              <a:defRPr/>
            </a:pPr>
            <a:endParaRPr lang="en-US" sz="2400" dirty="0">
              <a:solidFill>
                <a:srgbClr val="5588BB"/>
              </a:solidFill>
              <a:latin typeface="Garamond"/>
            </a:endParaRPr>
          </a:p>
        </p:txBody>
      </p:sp>
    </p:spTree>
    <p:extLst>
      <p:ext uri="{BB962C8B-B14F-4D97-AF65-F5344CB8AC3E}">
        <p14:creationId xmlns:p14="http://schemas.microsoft.com/office/powerpoint/2010/main" val="414586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00754" y="668741"/>
            <a:ext cx="7360608" cy="5677468"/>
          </a:xfrm>
          <a:solidFill>
            <a:srgbClr val="B4E6CD"/>
          </a:solidFill>
        </p:spPr>
        <p:txBody>
          <a:bodyPr>
            <a:noAutofit/>
          </a:bodyPr>
          <a:lstStyle/>
          <a:p>
            <a:pPr marL="406908" lvl="1" indent="-171450" defTabSz="457200">
              <a:spcBef>
                <a:spcPct val="20000"/>
              </a:spcBef>
              <a:spcAft>
                <a:spcPts val="0"/>
              </a:spcAft>
              <a:buClr>
                <a:srgbClr val="5588BB"/>
              </a:buClr>
              <a:buSzPct val="115000"/>
              <a:buFont typeface="Wingdings" panose="05000000000000000000" pitchFamily="2" charset="2"/>
              <a:buChar char="§"/>
              <a:defRPr/>
            </a:pPr>
            <a:endParaRPr lang="en-US" sz="1000" dirty="0">
              <a:solidFill>
                <a:prstClr val="white">
                  <a:lumMod val="85000"/>
                  <a:lumOff val="15000"/>
                </a:prstClr>
              </a:solidFill>
              <a:latin typeface="Franklin Gothic Book" panose="020B05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2600" dirty="0">
                <a:latin typeface="Franklin Gothic Demi" panose="020B0703020102020204" pitchFamily="34" charset="0"/>
              </a:rPr>
              <a:t>The </a:t>
            </a:r>
            <a:r>
              <a:rPr lang="en-US" sz="2600" u="sng" dirty="0">
                <a:latin typeface="Franklin Gothic Demi" panose="020B0703020102020204" pitchFamily="34" charset="0"/>
              </a:rPr>
              <a:t>responsibility</a:t>
            </a:r>
            <a:r>
              <a:rPr lang="en-US" sz="2600" dirty="0">
                <a:latin typeface="Franklin Gothic Demi" panose="020B0703020102020204" pitchFamily="34" charset="0"/>
              </a:rPr>
              <a:t> to share information with the teacher about their child’s interests and abilities</a:t>
            </a:r>
            <a:r>
              <a:rPr lang="en-US" sz="2600" dirty="0">
                <a:latin typeface="Franklin Gothic Book" panose="020B0503020102020204" pitchFamily="34" charset="0"/>
              </a:rPr>
              <a:t>.</a:t>
            </a:r>
            <a:r>
              <a:rPr lang="en-US" sz="2600" dirty="0">
                <a:solidFill>
                  <a:srgbClr val="422C16"/>
                </a:solidFill>
                <a:latin typeface="Franklin Gothic Book" panose="020B0503020102020204" pitchFamily="34" charset="0"/>
              </a:rPr>
              <a:t> </a:t>
            </a:r>
            <a:r>
              <a:rPr lang="en-US" sz="2600" dirty="0" smtClean="0">
                <a:solidFill>
                  <a:srgbClr val="422C16"/>
                </a:solidFill>
                <a:latin typeface="Franklin Gothic Book" panose="020B0503020102020204" pitchFamily="34" charset="0"/>
              </a:rPr>
              <a:t>                                                             </a:t>
            </a:r>
            <a:r>
              <a:rPr lang="en-US" sz="2400" i="1" dirty="0" smtClean="0">
                <a:solidFill>
                  <a:schemeClr val="accent1">
                    <a:lumMod val="75000"/>
                  </a:schemeClr>
                </a:solidFill>
                <a:latin typeface="Franklin Gothic Demi" panose="020B0703020102020204" pitchFamily="34" charset="0"/>
              </a:rPr>
              <a:t>(</a:t>
            </a:r>
            <a:r>
              <a:rPr lang="es-MX" sz="2400" i="1" dirty="0">
                <a:solidFill>
                  <a:schemeClr val="accent1">
                    <a:lumMod val="75000"/>
                  </a:schemeClr>
                </a:solidFill>
                <a:latin typeface="Franklin Gothic Demi" panose="020B0703020102020204" pitchFamily="34" charset="0"/>
              </a:rPr>
              <a:t>La </a:t>
            </a:r>
            <a:r>
              <a:rPr lang="es-MX" sz="2400" i="1" u="sng" dirty="0">
                <a:solidFill>
                  <a:schemeClr val="accent1">
                    <a:lumMod val="75000"/>
                  </a:schemeClr>
                </a:solidFill>
                <a:latin typeface="Franklin Gothic Demi" panose="020B0703020102020204" pitchFamily="34" charset="0"/>
              </a:rPr>
              <a:t>responsabilidad</a:t>
            </a:r>
            <a:r>
              <a:rPr lang="es-MX" sz="2400" i="1" dirty="0">
                <a:solidFill>
                  <a:schemeClr val="accent1">
                    <a:lumMod val="75000"/>
                  </a:schemeClr>
                </a:solidFill>
                <a:latin typeface="Franklin Gothic Demi" panose="020B0703020102020204" pitchFamily="34" charset="0"/>
              </a:rPr>
              <a:t> de compartir información con el maestro tocante a los intereses y las habilidades del niño/a</a:t>
            </a:r>
            <a:r>
              <a:rPr lang="es-MX" sz="2400" i="1" dirty="0" smtClean="0">
                <a:solidFill>
                  <a:schemeClr val="accent1">
                    <a:lumMod val="75000"/>
                  </a:schemeClr>
                </a:solidFill>
                <a:latin typeface="Franklin Gothic Demi" panose="020B0703020102020204" pitchFamily="34" charset="0"/>
              </a:rPr>
              <a:t>.)</a:t>
            </a:r>
          </a:p>
          <a:p>
            <a:pPr marL="578358" lvl="1" indent="-342900" defTabSz="457200">
              <a:spcBef>
                <a:spcPct val="20000"/>
              </a:spcBef>
              <a:spcAft>
                <a:spcPts val="0"/>
              </a:spcAft>
              <a:buClr>
                <a:srgbClr val="5588BB"/>
              </a:buClr>
              <a:buSzPct val="115000"/>
              <a:buFont typeface="Wingdings" panose="05000000000000000000" pitchFamily="2" charset="2"/>
              <a:buChar char="§"/>
              <a:defRPr/>
            </a:pPr>
            <a:endParaRPr lang="es-MX" sz="2400" dirty="0">
              <a:solidFill>
                <a:srgbClr val="5588BB"/>
              </a:solidFill>
              <a:latin typeface="Franklin Gothic Book" panose="020B05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2600" dirty="0">
                <a:latin typeface="Franklin Gothic Demi" panose="020B0703020102020204" pitchFamily="34" charset="0"/>
              </a:rPr>
              <a:t>The </a:t>
            </a:r>
            <a:r>
              <a:rPr lang="en-US" sz="2600" u="sng" dirty="0">
                <a:latin typeface="Franklin Gothic Demi" panose="020B0703020102020204" pitchFamily="34" charset="0"/>
              </a:rPr>
              <a:t>responsibility</a:t>
            </a:r>
            <a:r>
              <a:rPr lang="en-US" sz="2600" dirty="0">
                <a:latin typeface="Franklin Gothic Demi" panose="020B0703020102020204" pitchFamily="34" charset="0"/>
              </a:rPr>
              <a:t> to attend parent conferences and to communicate regularly with the school concerning their child’s academic progress. </a:t>
            </a:r>
            <a:r>
              <a:rPr lang="en-US" sz="2600" dirty="0" smtClean="0">
                <a:latin typeface="Franklin Gothic Demi" panose="020B0703020102020204" pitchFamily="34" charset="0"/>
              </a:rPr>
              <a:t> </a:t>
            </a:r>
            <a:r>
              <a:rPr lang="en-US" sz="2600" dirty="0" smtClean="0"/>
              <a:t>                                            </a:t>
            </a:r>
            <a:r>
              <a:rPr lang="en-US" sz="2400" i="1" dirty="0" smtClean="0">
                <a:solidFill>
                  <a:schemeClr val="accent1">
                    <a:lumMod val="75000"/>
                  </a:schemeClr>
                </a:solidFill>
                <a:latin typeface="Franklin Gothic Demi" panose="020B0703020102020204" pitchFamily="34" charset="0"/>
              </a:rPr>
              <a:t>(</a:t>
            </a:r>
            <a:r>
              <a:rPr lang="en-US" sz="2400" i="1" dirty="0">
                <a:solidFill>
                  <a:schemeClr val="accent1">
                    <a:lumMod val="75000"/>
                  </a:schemeClr>
                </a:solidFill>
                <a:latin typeface="Franklin Gothic Demi" panose="020B0703020102020204" pitchFamily="34" charset="0"/>
              </a:rPr>
              <a:t>La </a:t>
            </a:r>
            <a:r>
              <a:rPr lang="es-ES" sz="2400" i="1" u="sng" dirty="0">
                <a:solidFill>
                  <a:schemeClr val="accent1">
                    <a:lumMod val="75000"/>
                  </a:schemeClr>
                </a:solidFill>
                <a:latin typeface="Franklin Gothic Demi" panose="020B0703020102020204" pitchFamily="34" charset="0"/>
              </a:rPr>
              <a:t>responsabilidad</a:t>
            </a:r>
            <a:r>
              <a:rPr lang="en-US" sz="2400" i="1" dirty="0">
                <a:solidFill>
                  <a:schemeClr val="accent1">
                    <a:lumMod val="75000"/>
                  </a:schemeClr>
                </a:solidFill>
                <a:latin typeface="Franklin Gothic Demi" panose="020B0703020102020204" pitchFamily="34" charset="0"/>
              </a:rPr>
              <a:t> de </a:t>
            </a:r>
            <a:r>
              <a:rPr lang="es-ES" sz="2400" i="1" dirty="0">
                <a:solidFill>
                  <a:schemeClr val="accent1">
                    <a:lumMod val="75000"/>
                  </a:schemeClr>
                </a:solidFill>
                <a:latin typeface="Franklin Gothic Demi" panose="020B0703020102020204" pitchFamily="34" charset="0"/>
              </a:rPr>
              <a:t>asistir</a:t>
            </a:r>
            <a:r>
              <a:rPr lang="en-US" sz="2400" i="1" dirty="0">
                <a:solidFill>
                  <a:schemeClr val="accent1">
                    <a:lumMod val="75000"/>
                  </a:schemeClr>
                </a:solidFill>
                <a:latin typeface="Franklin Gothic Demi" panose="020B0703020102020204" pitchFamily="34" charset="0"/>
              </a:rPr>
              <a:t> a </a:t>
            </a:r>
            <a:r>
              <a:rPr lang="es-ES" sz="2400" i="1" dirty="0">
                <a:solidFill>
                  <a:schemeClr val="accent1">
                    <a:lumMod val="75000"/>
                  </a:schemeClr>
                </a:solidFill>
                <a:latin typeface="Franklin Gothic Demi" panose="020B0703020102020204" pitchFamily="34" charset="0"/>
              </a:rPr>
              <a:t>conferencias</a:t>
            </a:r>
            <a:r>
              <a:rPr lang="en-US" sz="2400" i="1" dirty="0">
                <a:solidFill>
                  <a:schemeClr val="accent1">
                    <a:lumMod val="75000"/>
                  </a:schemeClr>
                </a:solidFill>
                <a:latin typeface="Franklin Gothic Demi" panose="020B0703020102020204" pitchFamily="34" charset="0"/>
              </a:rPr>
              <a:t> de padres y de </a:t>
            </a:r>
            <a:r>
              <a:rPr lang="es-ES" sz="2400" i="1" dirty="0">
                <a:solidFill>
                  <a:schemeClr val="accent1">
                    <a:lumMod val="75000"/>
                  </a:schemeClr>
                </a:solidFill>
                <a:latin typeface="Franklin Gothic Demi" panose="020B0703020102020204" pitchFamily="34" charset="0"/>
              </a:rPr>
              <a:t>comunicarse</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regularmente</a:t>
            </a:r>
            <a:r>
              <a:rPr lang="en-US" sz="2400" i="1" dirty="0">
                <a:solidFill>
                  <a:schemeClr val="accent1">
                    <a:lumMod val="75000"/>
                  </a:schemeClr>
                </a:solidFill>
                <a:latin typeface="Franklin Gothic Demi" panose="020B0703020102020204" pitchFamily="34" charset="0"/>
              </a:rPr>
              <a:t> con la </a:t>
            </a:r>
            <a:r>
              <a:rPr lang="es-ES" sz="2400" i="1" dirty="0">
                <a:solidFill>
                  <a:schemeClr val="accent1">
                    <a:lumMod val="75000"/>
                  </a:schemeClr>
                </a:solidFill>
                <a:latin typeface="Franklin Gothic Demi" panose="020B0703020102020204" pitchFamily="34" charset="0"/>
              </a:rPr>
              <a:t>escuela</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acerca del</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progreso</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académico</a:t>
            </a:r>
            <a:r>
              <a:rPr lang="en-US" sz="2400" i="1" dirty="0">
                <a:solidFill>
                  <a:schemeClr val="accent1">
                    <a:lumMod val="75000"/>
                  </a:schemeClr>
                </a:solidFill>
                <a:latin typeface="Franklin Gothic Demi" panose="020B0703020102020204" pitchFamily="34" charset="0"/>
              </a:rPr>
              <a:t> de </a:t>
            </a:r>
            <a:r>
              <a:rPr lang="es-ES" sz="2400" i="1" dirty="0">
                <a:solidFill>
                  <a:schemeClr val="accent1">
                    <a:lumMod val="75000"/>
                  </a:schemeClr>
                </a:solidFill>
                <a:latin typeface="Franklin Gothic Demi" panose="020B0703020102020204" pitchFamily="34" charset="0"/>
              </a:rPr>
              <a:t>sus</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niños</a:t>
            </a:r>
            <a:r>
              <a:rPr lang="en-US" sz="2400" i="1" dirty="0">
                <a:solidFill>
                  <a:schemeClr val="accent1">
                    <a:lumMod val="75000"/>
                  </a:schemeClr>
                </a:solidFill>
                <a:latin typeface="Franklin Gothic Demi" panose="020B0703020102020204" pitchFamily="34" charset="0"/>
              </a:rPr>
              <a:t>.)</a:t>
            </a:r>
          </a:p>
          <a:p>
            <a:pPr marL="578358" lvl="1" indent="-342900" defTabSz="457200">
              <a:spcBef>
                <a:spcPct val="20000"/>
              </a:spcBef>
              <a:spcAft>
                <a:spcPts val="0"/>
              </a:spcAft>
              <a:buClr>
                <a:srgbClr val="5588BB"/>
              </a:buClr>
              <a:buSzPct val="115000"/>
              <a:buFont typeface="Wingdings" panose="05000000000000000000" pitchFamily="2" charset="2"/>
              <a:buChar char="§"/>
              <a:defRPr/>
            </a:pPr>
            <a:endParaRPr lang="en-US" sz="2400" dirty="0">
              <a:solidFill>
                <a:srgbClr val="5588BB"/>
              </a:solidFill>
              <a:latin typeface="Franklin Gothic Book" panose="020B0503020102020204" pitchFamily="34" charset="0"/>
            </a:endParaRPr>
          </a:p>
          <a:p>
            <a:pPr marL="0" lvl="0" indent="0" defTabSz="457200">
              <a:lnSpc>
                <a:spcPct val="100000"/>
              </a:lnSpc>
              <a:spcBef>
                <a:spcPct val="20000"/>
              </a:spcBef>
              <a:spcAft>
                <a:spcPts val="0"/>
              </a:spcAft>
              <a:buClr>
                <a:srgbClr val="83992A"/>
              </a:buClr>
              <a:buSzPct val="115000"/>
              <a:buNone/>
              <a:defRPr/>
            </a:pPr>
            <a:endParaRPr lang="en-US" sz="2400" dirty="0">
              <a:solidFill>
                <a:srgbClr val="5588BB"/>
              </a:solidFill>
              <a:latin typeface="Garamond"/>
            </a:endParaRPr>
          </a:p>
        </p:txBody>
      </p:sp>
    </p:spTree>
    <p:extLst>
      <p:ext uri="{BB962C8B-B14F-4D97-AF65-F5344CB8AC3E}">
        <p14:creationId xmlns:p14="http://schemas.microsoft.com/office/powerpoint/2010/main" val="3868960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8914" y="1009934"/>
            <a:ext cx="7788075" cy="5090617"/>
          </a:xfrm>
          <a:solidFill>
            <a:srgbClr val="B4E6CD"/>
          </a:solidFill>
        </p:spPr>
        <p:txBody>
          <a:bodyPr>
            <a:normAutofit/>
          </a:bodyPr>
          <a:lstStyle/>
          <a:p>
            <a:pPr marL="692658" lvl="1" indent="-457200">
              <a:spcAft>
                <a:spcPts val="0"/>
              </a:spcAft>
              <a:buClr>
                <a:srgbClr val="5588BB"/>
              </a:buClr>
              <a:buFont typeface="Wingdings" panose="05000000000000000000" pitchFamily="2" charset="2"/>
              <a:buChar char="§"/>
              <a:defRPr/>
            </a:pPr>
            <a:r>
              <a:rPr lang="en-US" sz="3200" dirty="0">
                <a:latin typeface="Franklin Gothic Demi" panose="020B0703020102020204" pitchFamily="34" charset="0"/>
              </a:rPr>
              <a:t>The </a:t>
            </a:r>
            <a:r>
              <a:rPr lang="en-US" sz="3200" u="sng" dirty="0">
                <a:latin typeface="Franklin Gothic Demi" panose="020B0703020102020204" pitchFamily="34" charset="0"/>
              </a:rPr>
              <a:t>responsibility</a:t>
            </a:r>
            <a:r>
              <a:rPr lang="en-US" sz="3200" dirty="0">
                <a:latin typeface="Franklin Gothic Demi" panose="020B0703020102020204" pitchFamily="34" charset="0"/>
              </a:rPr>
              <a:t> to ensure their child attends school regularly, completes all homework and classroom assignments, and adheres to the </a:t>
            </a:r>
            <a:r>
              <a:rPr lang="en-US" sz="3200" dirty="0" smtClean="0">
                <a:latin typeface="Franklin Gothic Demi" panose="020B0703020102020204" pitchFamily="34" charset="0"/>
              </a:rPr>
              <a:t>District’s </a:t>
            </a:r>
            <a:r>
              <a:rPr lang="en-US" sz="3200" dirty="0">
                <a:latin typeface="Franklin Gothic Demi" panose="020B0703020102020204" pitchFamily="34" charset="0"/>
              </a:rPr>
              <a:t>Educational Accord, Honor Code, and school behavior policies. </a:t>
            </a:r>
            <a:r>
              <a:rPr lang="en-US" sz="3200" dirty="0" smtClean="0">
                <a:latin typeface="Franklin Gothic Demi" panose="020B0703020102020204" pitchFamily="34" charset="0"/>
              </a:rPr>
              <a:t>   </a:t>
            </a:r>
          </a:p>
          <a:p>
            <a:pPr marL="235458" lvl="1" indent="0">
              <a:spcAft>
                <a:spcPts val="0"/>
              </a:spcAft>
              <a:buClr>
                <a:srgbClr val="5588BB"/>
              </a:buClr>
              <a:buNone/>
              <a:defRPr/>
            </a:pPr>
            <a:endParaRPr lang="en-US" sz="2400" i="1" dirty="0">
              <a:solidFill>
                <a:schemeClr val="accent1">
                  <a:lumMod val="75000"/>
                </a:schemeClr>
              </a:solidFill>
              <a:latin typeface="Franklin Gothic Demi" panose="020B0703020102020204" pitchFamily="34" charset="0"/>
            </a:endParaRPr>
          </a:p>
          <a:p>
            <a:pPr marL="235458" lvl="1" indent="0">
              <a:spcAft>
                <a:spcPts val="0"/>
              </a:spcAft>
              <a:buClr>
                <a:srgbClr val="5588BB"/>
              </a:buClr>
              <a:buNone/>
              <a:defRPr/>
            </a:pPr>
            <a:r>
              <a:rPr lang="en-US" sz="2600" i="1" dirty="0" smtClean="0">
                <a:solidFill>
                  <a:schemeClr val="accent1">
                    <a:lumMod val="75000"/>
                  </a:schemeClr>
                </a:solidFill>
                <a:latin typeface="Franklin Gothic Demi" panose="020B0703020102020204" pitchFamily="34" charset="0"/>
              </a:rPr>
              <a:t>(</a:t>
            </a:r>
            <a:r>
              <a:rPr lang="es-ES" sz="2600" i="1" dirty="0">
                <a:solidFill>
                  <a:schemeClr val="accent1">
                    <a:lumMod val="75000"/>
                  </a:schemeClr>
                </a:solidFill>
                <a:latin typeface="Franklin Gothic Demi" panose="020B0703020102020204" pitchFamily="34" charset="0"/>
              </a:rPr>
              <a:t>La </a:t>
            </a:r>
            <a:r>
              <a:rPr lang="es-ES" sz="2600" i="1" u="sng" dirty="0">
                <a:solidFill>
                  <a:schemeClr val="accent1">
                    <a:lumMod val="75000"/>
                  </a:schemeClr>
                </a:solidFill>
                <a:latin typeface="Franklin Gothic Demi" panose="020B0703020102020204" pitchFamily="34" charset="0"/>
              </a:rPr>
              <a:t>responsabilidad</a:t>
            </a:r>
            <a:r>
              <a:rPr lang="es-ES" sz="2600" i="1" dirty="0">
                <a:solidFill>
                  <a:schemeClr val="accent1">
                    <a:lumMod val="75000"/>
                  </a:schemeClr>
                </a:solidFill>
                <a:latin typeface="Franklin Gothic Demi" panose="020B0703020102020204" pitchFamily="34" charset="0"/>
              </a:rPr>
              <a:t> de asegurar que sus hijos </a:t>
            </a:r>
            <a:r>
              <a:rPr lang="es-ES" sz="2600" i="1" dirty="0" smtClean="0">
                <a:solidFill>
                  <a:schemeClr val="accent1">
                    <a:lumMod val="75000"/>
                  </a:schemeClr>
                </a:solidFill>
                <a:latin typeface="Franklin Gothic Demi" panose="020B0703020102020204" pitchFamily="34" charset="0"/>
              </a:rPr>
              <a:t>asistan </a:t>
            </a:r>
            <a:r>
              <a:rPr lang="es-ES" sz="2600" i="1" dirty="0">
                <a:solidFill>
                  <a:schemeClr val="accent1">
                    <a:lumMod val="75000"/>
                  </a:schemeClr>
                </a:solidFill>
                <a:latin typeface="Franklin Gothic Demi" panose="020B0703020102020204" pitchFamily="34" charset="0"/>
              </a:rPr>
              <a:t>a la escuela regularmente, completen todas las tareas y en las del aula, y se adhiere al Acuerdo de la Educación del distrito, código de </a:t>
            </a:r>
            <a:r>
              <a:rPr lang="es-ES" sz="2600" i="1" dirty="0" smtClean="0">
                <a:solidFill>
                  <a:schemeClr val="accent1">
                    <a:lumMod val="75000"/>
                  </a:schemeClr>
                </a:solidFill>
                <a:latin typeface="Franklin Gothic Demi" panose="020B0703020102020204" pitchFamily="34" charset="0"/>
              </a:rPr>
              <a:t>honor</a:t>
            </a:r>
            <a:r>
              <a:rPr lang="es-ES" sz="2600" i="1" dirty="0">
                <a:solidFill>
                  <a:schemeClr val="accent1">
                    <a:lumMod val="75000"/>
                  </a:schemeClr>
                </a:solidFill>
                <a:latin typeface="Franklin Gothic Demi" panose="020B0703020102020204" pitchFamily="34" charset="0"/>
              </a:rPr>
              <a:t>, y las normas de conducta en la escuela</a:t>
            </a:r>
            <a:r>
              <a:rPr lang="es-ES" sz="2600" i="1" dirty="0" smtClean="0">
                <a:solidFill>
                  <a:schemeClr val="accent1">
                    <a:lumMod val="75000"/>
                  </a:schemeClr>
                </a:solidFill>
                <a:latin typeface="Franklin Gothic Demi" panose="020B0703020102020204" pitchFamily="34" charset="0"/>
              </a:rPr>
              <a:t>.)</a:t>
            </a:r>
            <a:endParaRPr lang="en-US" sz="2600" i="1" dirty="0">
              <a:solidFill>
                <a:schemeClr val="accent1">
                  <a:lumMod val="75000"/>
                </a:schemeClr>
              </a:solidFill>
              <a:latin typeface="Franklin Gothic Demi" panose="020B0703020102020204" pitchFamily="34" charset="0"/>
            </a:endParaRPr>
          </a:p>
          <a:p>
            <a:pPr marL="841251" lvl="1" indent="-457200">
              <a:spcAft>
                <a:spcPts val="0"/>
              </a:spcAft>
              <a:buClr>
                <a:srgbClr val="5588BB"/>
              </a:buClr>
              <a:buFont typeface="Wingdings" panose="05000000000000000000" pitchFamily="2" charset="2"/>
              <a:buChar char="§"/>
              <a:defRPr/>
            </a:pPr>
            <a:endParaRPr lang="es-MX" sz="2600" dirty="0">
              <a:solidFill>
                <a:srgbClr val="422C16"/>
              </a:solidFill>
            </a:endParaRPr>
          </a:p>
          <a:p>
            <a:pPr lvl="0" defTabSz="457200">
              <a:lnSpc>
                <a:spcPct val="100000"/>
              </a:lnSpc>
              <a:spcBef>
                <a:spcPct val="20000"/>
              </a:spcBef>
              <a:spcAft>
                <a:spcPts val="0"/>
              </a:spcAft>
              <a:buClr>
                <a:srgbClr val="5588BB"/>
              </a:buClr>
              <a:buSzPct val="115000"/>
              <a:buFont typeface="Wingdings" panose="05000000000000000000" pitchFamily="2" charset="2"/>
              <a:buChar char="§"/>
              <a:defRPr/>
            </a:pPr>
            <a:endParaRPr lang="en-US" sz="2400" dirty="0">
              <a:solidFill>
                <a:srgbClr val="5588BB"/>
              </a:solidFill>
              <a:latin typeface="Garamond"/>
            </a:endParaRPr>
          </a:p>
        </p:txBody>
      </p:sp>
    </p:spTree>
    <p:extLst>
      <p:ext uri="{BB962C8B-B14F-4D97-AF65-F5344CB8AC3E}">
        <p14:creationId xmlns:p14="http://schemas.microsoft.com/office/powerpoint/2010/main" val="1040805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647666"/>
            <a:ext cx="7788075" cy="3661694"/>
          </a:xfrm>
        </p:spPr>
        <p:txBody>
          <a:bodyPr>
            <a:normAutofit/>
          </a:bodyPr>
          <a:lstStyle/>
          <a:p>
            <a:pPr marL="0" lvl="0" indent="0" defTabSz="457200">
              <a:lnSpc>
                <a:spcPct val="100000"/>
              </a:lnSpc>
              <a:spcBef>
                <a:spcPct val="20000"/>
              </a:spcBef>
              <a:spcAft>
                <a:spcPts val="600"/>
              </a:spcAft>
              <a:buClr>
                <a:srgbClr val="83992A"/>
              </a:buClr>
              <a:buSzPct val="115000"/>
              <a:buNone/>
              <a:defRPr/>
            </a:pPr>
            <a:r>
              <a:rPr lang="en-US" altLang="en-US" sz="3600" b="1" dirty="0">
                <a:latin typeface="Franklin Gothic Demi" panose="020B0703020102020204" pitchFamily="34" charset="0"/>
              </a:rPr>
              <a:t>Last year’s survey results </a:t>
            </a:r>
          </a:p>
          <a:p>
            <a:pPr marL="285750" lvl="0" indent="-285750" defTabSz="457200">
              <a:lnSpc>
                <a:spcPct val="100000"/>
              </a:lnSpc>
              <a:spcBef>
                <a:spcPct val="20000"/>
              </a:spcBef>
              <a:spcAft>
                <a:spcPts val="600"/>
              </a:spcAft>
              <a:buClr>
                <a:srgbClr val="83992A"/>
              </a:buClr>
              <a:buSzPct val="115000"/>
              <a:buFont typeface="Arial"/>
              <a:buChar char="•"/>
              <a:defRPr/>
            </a:pPr>
            <a:r>
              <a:rPr lang="en-US" altLang="en-US" sz="2400" dirty="0" smtClean="0">
                <a:solidFill>
                  <a:srgbClr val="422C16"/>
                </a:solidFill>
                <a:latin typeface="Garamond"/>
              </a:rPr>
              <a:t>96% of parents feel welcome at Squires Elementary School.</a:t>
            </a:r>
          </a:p>
          <a:p>
            <a:pPr marL="285750" lvl="0" indent="-285750" defTabSz="457200">
              <a:lnSpc>
                <a:spcPct val="100000"/>
              </a:lnSpc>
              <a:spcBef>
                <a:spcPct val="20000"/>
              </a:spcBef>
              <a:spcAft>
                <a:spcPts val="600"/>
              </a:spcAft>
              <a:buClr>
                <a:srgbClr val="83992A"/>
              </a:buClr>
              <a:buSzPct val="115000"/>
              <a:buFont typeface="Arial"/>
              <a:buChar char="•"/>
              <a:defRPr/>
            </a:pPr>
            <a:r>
              <a:rPr lang="en-US" altLang="en-US" sz="2400" dirty="0" smtClean="0">
                <a:solidFill>
                  <a:srgbClr val="422C16"/>
                </a:solidFill>
                <a:latin typeface="Garamond"/>
              </a:rPr>
              <a:t>94% of parents feel the teachers really care about their children.</a:t>
            </a:r>
          </a:p>
          <a:p>
            <a:pPr marL="285750" lvl="0" indent="-285750" defTabSz="457200">
              <a:lnSpc>
                <a:spcPct val="100000"/>
              </a:lnSpc>
              <a:spcBef>
                <a:spcPct val="20000"/>
              </a:spcBef>
              <a:spcAft>
                <a:spcPts val="600"/>
              </a:spcAft>
              <a:buClr>
                <a:srgbClr val="83992A"/>
              </a:buClr>
              <a:buSzPct val="115000"/>
              <a:buFont typeface="Arial"/>
              <a:buChar char="•"/>
              <a:defRPr/>
            </a:pPr>
            <a:r>
              <a:rPr lang="en-US" altLang="en-US" sz="2400" dirty="0" smtClean="0">
                <a:solidFill>
                  <a:srgbClr val="422C16"/>
                </a:solidFill>
                <a:latin typeface="Garamond"/>
              </a:rPr>
              <a:t>94% of parents feel the school sets clear rules for behavior.</a:t>
            </a:r>
          </a:p>
          <a:p>
            <a:pPr marL="285750" lvl="0" indent="-285750" defTabSz="457200">
              <a:lnSpc>
                <a:spcPct val="100000"/>
              </a:lnSpc>
              <a:spcBef>
                <a:spcPct val="20000"/>
              </a:spcBef>
              <a:spcAft>
                <a:spcPts val="600"/>
              </a:spcAft>
              <a:buClr>
                <a:srgbClr val="83992A"/>
              </a:buClr>
              <a:buSzPct val="115000"/>
              <a:buFont typeface="Arial"/>
              <a:buChar char="•"/>
              <a:defRPr/>
            </a:pPr>
            <a:r>
              <a:rPr lang="en-US" altLang="en-US" sz="2400" dirty="0" smtClean="0">
                <a:solidFill>
                  <a:srgbClr val="422C16"/>
                </a:solidFill>
                <a:latin typeface="Garamond"/>
              </a:rPr>
              <a:t>70% of parents feel the school informs them about how fundraising monies are used.  </a:t>
            </a:r>
            <a:endParaRPr lang="en-US" altLang="en-US" sz="2400" dirty="0">
              <a:solidFill>
                <a:srgbClr val="422C16"/>
              </a:solidFill>
              <a:latin typeface="Garamond"/>
            </a:endParaRPr>
          </a:p>
          <a:p>
            <a:pPr marL="0" lvl="0" indent="0" defTabSz="457200">
              <a:lnSpc>
                <a:spcPct val="100000"/>
              </a:lnSpc>
              <a:spcBef>
                <a:spcPct val="20000"/>
              </a:spcBef>
              <a:spcAft>
                <a:spcPts val="0"/>
              </a:spcAft>
              <a:buClr>
                <a:srgbClr val="5588BB"/>
              </a:buClr>
              <a:buSzPct val="115000"/>
              <a:buNone/>
              <a:defRPr/>
            </a:pPr>
            <a:endParaRPr lang="en-US" sz="2400" dirty="0">
              <a:solidFill>
                <a:srgbClr val="5588BB"/>
              </a:solidFill>
              <a:latin typeface="Garamond"/>
            </a:endParaRPr>
          </a:p>
        </p:txBody>
      </p:sp>
      <p:sp>
        <p:nvSpPr>
          <p:cNvPr id="8" name="Rectangle 7"/>
          <p:cNvSpPr/>
          <p:nvPr/>
        </p:nvSpPr>
        <p:spPr>
          <a:xfrm>
            <a:off x="768096" y="635590"/>
            <a:ext cx="7696201" cy="1200329"/>
          </a:xfrm>
          <a:prstGeom prst="rect">
            <a:avLst/>
          </a:prstGeom>
        </p:spPr>
        <p:txBody>
          <a:bodyPr wrap="square">
            <a:spAutoFit/>
          </a:bodyPr>
          <a:lstStyle/>
          <a:p>
            <a:r>
              <a:rPr lang="en-US" sz="4000" b="1" cap="all" dirty="0" smtClean="0">
                <a:ln w="500">
                  <a:solidFill>
                    <a:srgbClr val="DADADA">
                      <a:shade val="20000"/>
                      <a:satMod val="120000"/>
                    </a:srgbClr>
                  </a:solidFill>
                </a:ln>
                <a:latin typeface="Franklin Gothic Demi" panose="020B0703020102020204" pitchFamily="34" charset="0"/>
                <a:ea typeface="+mj-ea"/>
                <a:cs typeface="+mj-cs"/>
              </a:rPr>
              <a:t>Districtwide Survey </a:t>
            </a:r>
            <a:r>
              <a:rPr lang="en-US" sz="4000" b="1" cap="all" dirty="0">
                <a:ln w="500">
                  <a:solidFill>
                    <a:srgbClr val="DADADA">
                      <a:shade val="20000"/>
                      <a:satMod val="120000"/>
                    </a:srgbClr>
                  </a:solidFill>
                </a:ln>
                <a:latin typeface="Franklin Gothic Demi" panose="020B0703020102020204" pitchFamily="34" charset="0"/>
                <a:ea typeface="+mj-ea"/>
                <a:cs typeface="+mj-cs"/>
              </a:rPr>
              <a:t>results</a:t>
            </a:r>
            <a:r>
              <a:rPr lang="en-US" sz="3000" b="1" cap="all" dirty="0">
                <a:ln w="500">
                  <a:solidFill>
                    <a:srgbClr val="DADADA">
                      <a:shade val="20000"/>
                      <a:satMod val="120000"/>
                    </a:srgbClr>
                  </a:solidFill>
                </a:ln>
                <a:latin typeface="Candara" pitchFamily="34" charset="0"/>
                <a:ea typeface="+mj-ea"/>
                <a:cs typeface="+mj-cs"/>
              </a:rPr>
              <a:t> </a:t>
            </a:r>
            <a:endParaRPr lang="en-US" sz="3000" b="1" cap="all" dirty="0" smtClean="0">
              <a:ln w="500">
                <a:solidFill>
                  <a:srgbClr val="DADADA">
                    <a:shade val="20000"/>
                    <a:satMod val="120000"/>
                  </a:srgbClr>
                </a:solidFill>
              </a:ln>
              <a:latin typeface="Candara" pitchFamily="34" charset="0"/>
              <a:ea typeface="+mj-ea"/>
              <a:cs typeface="+mj-cs"/>
            </a:endParaRPr>
          </a:p>
          <a:p>
            <a:pPr algn="ctr"/>
            <a:r>
              <a:rPr lang="en-US" sz="3200" i="1" dirty="0" smtClean="0">
                <a:ln w="3175" cmpd="sng">
                  <a:noFill/>
                </a:ln>
                <a:solidFill>
                  <a:schemeClr val="accent1">
                    <a:lumMod val="75000"/>
                  </a:schemeClr>
                </a:solidFill>
                <a:latin typeface="Franklin Gothic Demi" panose="020B0703020102020204" pitchFamily="34" charset="0"/>
                <a:ea typeface="+mj-ea"/>
                <a:cs typeface="+mj-cs"/>
              </a:rPr>
              <a:t>(</a:t>
            </a:r>
            <a:r>
              <a:rPr lang="es-ES" sz="3200" i="1" dirty="0">
                <a:ln w="3175" cmpd="sng">
                  <a:noFill/>
                </a:ln>
                <a:solidFill>
                  <a:schemeClr val="accent1">
                    <a:lumMod val="75000"/>
                  </a:schemeClr>
                </a:solidFill>
                <a:latin typeface="Franklin Gothic Demi" panose="020B0703020102020204" pitchFamily="34" charset="0"/>
                <a:ea typeface="+mj-ea"/>
                <a:cs typeface="+mj-cs"/>
              </a:rPr>
              <a:t>Los resultados del estudio </a:t>
            </a:r>
            <a:r>
              <a:rPr lang="es-ES" sz="3200" i="1" dirty="0" smtClean="0">
                <a:ln w="3175" cmpd="sng">
                  <a:noFill/>
                </a:ln>
                <a:solidFill>
                  <a:schemeClr val="accent1">
                    <a:lumMod val="75000"/>
                  </a:schemeClr>
                </a:solidFill>
                <a:latin typeface="Franklin Gothic Demi" panose="020B0703020102020204" pitchFamily="34" charset="0"/>
                <a:ea typeface="+mj-ea"/>
                <a:cs typeface="+mj-cs"/>
              </a:rPr>
              <a:t>del?</a:t>
            </a:r>
            <a:r>
              <a:rPr lang="en-US" sz="3200" i="1" dirty="0">
                <a:ln w="3175" cmpd="sng">
                  <a:noFill/>
                </a:ln>
                <a:solidFill>
                  <a:schemeClr val="accent1">
                    <a:lumMod val="75000"/>
                  </a:schemeClr>
                </a:solidFill>
                <a:latin typeface="Franklin Gothic Demi" panose="020B0703020102020204" pitchFamily="34" charset="0"/>
                <a:ea typeface="+mj-ea"/>
                <a:cs typeface="+mj-cs"/>
              </a:rPr>
              <a:t>)</a:t>
            </a:r>
            <a:endParaRPr lang="en-US" sz="32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237587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3016154"/>
            <a:ext cx="7788075" cy="3293205"/>
          </a:xfrm>
        </p:spPr>
        <p:txBody>
          <a:bodyPr>
            <a:normAutofit/>
          </a:bodyPr>
          <a:lstStyle/>
          <a:p>
            <a:pPr marL="285750" lvl="0" indent="-285750" defTabSz="457200">
              <a:lnSpc>
                <a:spcPct val="100000"/>
              </a:lnSpc>
              <a:spcBef>
                <a:spcPct val="20000"/>
              </a:spcBef>
              <a:spcAft>
                <a:spcPts val="600"/>
              </a:spcAft>
              <a:buClr>
                <a:srgbClr val="83992A"/>
              </a:buClr>
              <a:buSzPct val="115000"/>
              <a:buFont typeface="Arial"/>
              <a:buChar char="•"/>
              <a:defRPr/>
            </a:pPr>
            <a:endParaRPr lang="en-US" altLang="en-US" sz="2400" dirty="0">
              <a:solidFill>
                <a:srgbClr val="422C16"/>
              </a:solidFill>
              <a:latin typeface="Garamond"/>
            </a:endParaRPr>
          </a:p>
          <a:p>
            <a:pPr marL="0" lvl="0" indent="0" defTabSz="457200">
              <a:lnSpc>
                <a:spcPct val="100000"/>
              </a:lnSpc>
              <a:spcBef>
                <a:spcPct val="20000"/>
              </a:spcBef>
              <a:spcAft>
                <a:spcPts val="600"/>
              </a:spcAft>
              <a:buClr>
                <a:srgbClr val="83992A"/>
              </a:buClr>
              <a:buSzPct val="115000"/>
              <a:buNone/>
              <a:defRPr/>
            </a:pPr>
            <a:r>
              <a:rPr lang="en-US" altLang="en-US" sz="3200" dirty="0">
                <a:latin typeface="Franklin Gothic Demi" panose="020B0703020102020204" pitchFamily="34" charset="0"/>
              </a:rPr>
              <a:t>Let’s review the Parent and Family Engagement Policy currently in place. </a:t>
            </a:r>
            <a:endParaRPr lang="en-US" altLang="en-US" sz="3200" dirty="0" smtClean="0">
              <a:latin typeface="Franklin Gothic Demi" panose="020B0703020102020204" pitchFamily="34" charset="0"/>
            </a:endParaRPr>
          </a:p>
          <a:p>
            <a:pPr marL="0" lvl="0" indent="0" defTabSz="457200">
              <a:lnSpc>
                <a:spcPct val="100000"/>
              </a:lnSpc>
              <a:spcBef>
                <a:spcPct val="20000"/>
              </a:spcBef>
              <a:spcAft>
                <a:spcPts val="600"/>
              </a:spcAft>
              <a:buClr>
                <a:srgbClr val="83992A"/>
              </a:buClr>
              <a:buSzPct val="115000"/>
              <a:buNone/>
              <a:defRPr/>
            </a:pPr>
            <a:r>
              <a:rPr lang="en-US" altLang="en-US" sz="2800" i="1" dirty="0" smtClean="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Revisemos la Norma de Participación de los Padres actualmente implementada.)</a:t>
            </a:r>
            <a:endParaRPr lang="en-US" altLang="en-US" sz="2800" i="1" dirty="0">
              <a:solidFill>
                <a:schemeClr val="accent1">
                  <a:lumMod val="75000"/>
                </a:schemeClr>
              </a:solidFill>
              <a:latin typeface="Franklin Gothic Demi" panose="020B0703020102020204" pitchFamily="34" charset="0"/>
            </a:endParaRPr>
          </a:p>
          <a:p>
            <a:pPr marL="0" lvl="0" indent="0" defTabSz="457200">
              <a:lnSpc>
                <a:spcPct val="100000"/>
              </a:lnSpc>
              <a:spcBef>
                <a:spcPct val="20000"/>
              </a:spcBef>
              <a:spcAft>
                <a:spcPts val="0"/>
              </a:spcAft>
              <a:buClr>
                <a:srgbClr val="5588BB"/>
              </a:buClr>
              <a:buSzPct val="115000"/>
              <a:buNone/>
              <a:defRPr/>
            </a:pPr>
            <a:endParaRPr lang="en-US" sz="2400" dirty="0">
              <a:solidFill>
                <a:srgbClr val="5588BB"/>
              </a:solidFill>
              <a:latin typeface="Garamond"/>
            </a:endParaRPr>
          </a:p>
        </p:txBody>
      </p:sp>
      <p:sp>
        <p:nvSpPr>
          <p:cNvPr id="8" name="Rectangle 7"/>
          <p:cNvSpPr/>
          <p:nvPr/>
        </p:nvSpPr>
        <p:spPr>
          <a:xfrm>
            <a:off x="859971" y="716340"/>
            <a:ext cx="7164914" cy="1815882"/>
          </a:xfrm>
          <a:prstGeom prst="rect">
            <a:avLst/>
          </a:prstGeom>
        </p:spPr>
        <p:txBody>
          <a:bodyPr wrap="square">
            <a:spAutoFit/>
          </a:bodyPr>
          <a:lstStyle/>
          <a:p>
            <a:pPr algn="ctr"/>
            <a:r>
              <a:rPr lang="en-US" sz="4400" b="1" cap="all" dirty="0" smtClean="0">
                <a:ln w="500">
                  <a:solidFill>
                    <a:srgbClr val="DADADA">
                      <a:shade val="20000"/>
                      <a:satMod val="120000"/>
                    </a:srgbClr>
                  </a:solidFill>
                </a:ln>
                <a:latin typeface="Franklin Gothic Demi" panose="020B0703020102020204" pitchFamily="34" charset="0"/>
                <a:ea typeface="+mj-ea"/>
                <a:cs typeface="+mj-cs"/>
              </a:rPr>
              <a:t>Parent </a:t>
            </a:r>
            <a:r>
              <a:rPr lang="en-US" sz="4400" b="1" cap="all" dirty="0">
                <a:ln w="500">
                  <a:solidFill>
                    <a:srgbClr val="DADADA">
                      <a:shade val="20000"/>
                      <a:satMod val="120000"/>
                    </a:srgbClr>
                  </a:solidFill>
                </a:ln>
                <a:latin typeface="Franklin Gothic Demi" panose="020B0703020102020204" pitchFamily="34" charset="0"/>
                <a:ea typeface="+mj-ea"/>
                <a:cs typeface="+mj-cs"/>
              </a:rPr>
              <a:t>And Family </a:t>
            </a:r>
            <a:endParaRPr lang="en-US" sz="4400" b="1" cap="all" dirty="0" smtClean="0">
              <a:ln w="500">
                <a:solidFill>
                  <a:srgbClr val="DADADA">
                    <a:shade val="20000"/>
                    <a:satMod val="120000"/>
                  </a:srgbClr>
                </a:solidFill>
              </a:ln>
              <a:latin typeface="Franklin Gothic Demi" panose="020B0703020102020204" pitchFamily="34" charset="0"/>
              <a:ea typeface="+mj-ea"/>
              <a:cs typeface="+mj-cs"/>
            </a:endParaRPr>
          </a:p>
          <a:p>
            <a:pPr algn="ctr"/>
            <a:r>
              <a:rPr lang="en-US" sz="4400" b="1" cap="all" dirty="0" smtClean="0">
                <a:ln w="500">
                  <a:solidFill>
                    <a:srgbClr val="DADADA">
                      <a:shade val="20000"/>
                      <a:satMod val="120000"/>
                    </a:srgbClr>
                  </a:solidFill>
                </a:ln>
                <a:latin typeface="Franklin Gothic Demi" panose="020B0703020102020204" pitchFamily="34" charset="0"/>
                <a:ea typeface="+mj-ea"/>
                <a:cs typeface="+mj-cs"/>
              </a:rPr>
              <a:t>Engagement Policy </a:t>
            </a:r>
            <a:r>
              <a:rPr lang="en-US" sz="3200" dirty="0">
                <a:ln w="3175" cmpd="sng">
                  <a:noFill/>
                </a:ln>
                <a:solidFill>
                  <a:srgbClr val="83992A">
                    <a:lumMod val="75000"/>
                  </a:srgbClr>
                </a:solidFill>
                <a:latin typeface="Franklin Gothic Demi" panose="020B0703020102020204" pitchFamily="34" charset="0"/>
                <a:ea typeface="+mj-ea"/>
                <a:cs typeface="+mj-cs"/>
              </a:rPr>
              <a:t/>
            </a:r>
            <a:br>
              <a:rPr lang="en-US" sz="3200" dirty="0">
                <a:ln w="3175" cmpd="sng">
                  <a:noFill/>
                </a:ln>
                <a:solidFill>
                  <a:srgbClr val="83992A">
                    <a:lumMod val="75000"/>
                  </a:srgbClr>
                </a:solidFill>
                <a:latin typeface="Franklin Gothic Demi" panose="020B0703020102020204" pitchFamily="34" charset="0"/>
                <a:ea typeface="+mj-ea"/>
                <a:cs typeface="+mj-cs"/>
              </a:rPr>
            </a:br>
            <a:r>
              <a:rPr lang="en-US" sz="2400" i="1" dirty="0" smtClean="0">
                <a:ln w="3175" cmpd="sng">
                  <a:noFill/>
                </a:ln>
                <a:solidFill>
                  <a:schemeClr val="accent1">
                    <a:lumMod val="75000"/>
                  </a:schemeClr>
                </a:solidFill>
                <a:latin typeface="Franklin Gothic Demi" panose="020B0703020102020204" pitchFamily="34" charset="0"/>
                <a:ea typeface="+mj-ea"/>
                <a:cs typeface="+mj-cs"/>
              </a:rPr>
              <a:t>(</a:t>
            </a:r>
            <a:r>
              <a:rPr lang="es-ES" sz="2400" i="1" dirty="0" smtClean="0">
                <a:ln w="3175" cmpd="sng">
                  <a:noFill/>
                </a:ln>
                <a:solidFill>
                  <a:schemeClr val="accent1">
                    <a:lumMod val="75000"/>
                  </a:schemeClr>
                </a:solidFill>
                <a:latin typeface="Franklin Gothic Demi" panose="020B0703020102020204" pitchFamily="34" charset="0"/>
                <a:ea typeface="+mj-ea"/>
                <a:cs typeface="+mj-cs"/>
              </a:rPr>
              <a:t>la </a:t>
            </a:r>
            <a:r>
              <a:rPr lang="es-ES" sz="2400" i="1" dirty="0">
                <a:ln w="3175" cmpd="sng">
                  <a:noFill/>
                </a:ln>
                <a:solidFill>
                  <a:schemeClr val="accent1">
                    <a:lumMod val="75000"/>
                  </a:schemeClr>
                </a:solidFill>
                <a:latin typeface="Franklin Gothic Demi" panose="020B0703020102020204" pitchFamily="34" charset="0"/>
                <a:ea typeface="+mj-ea"/>
                <a:cs typeface="+mj-cs"/>
              </a:rPr>
              <a:t>Póliza de Participación de Padres de la escuela?</a:t>
            </a:r>
            <a:r>
              <a:rPr lang="en-US" sz="2400" i="1" dirty="0">
                <a:ln w="3175" cmpd="sng">
                  <a:noFill/>
                </a:ln>
                <a:solidFill>
                  <a:schemeClr val="accent1">
                    <a:lumMod val="75000"/>
                  </a:schemeClr>
                </a:solidFill>
                <a:latin typeface="Franklin Gothic Demi" panose="020B0703020102020204" pitchFamily="34" charset="0"/>
                <a:ea typeface="+mj-ea"/>
                <a:cs typeface="+mj-cs"/>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3415258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spc="0" dirty="0">
                <a:ln w="500">
                  <a:solidFill>
                    <a:srgbClr val="DADADA">
                      <a:shade val="20000"/>
                      <a:satMod val="120000"/>
                    </a:srgbClr>
                  </a:solidFill>
                </a:ln>
                <a:solidFill>
                  <a:schemeClr val="tx1"/>
                </a:solidFill>
                <a:latin typeface="Franklin Gothic Demi" panose="020B0703020102020204" pitchFamily="34" charset="0"/>
              </a:rPr>
              <a:t>Thank you for attending</a:t>
            </a:r>
            <a:r>
              <a:rPr lang="en-US" sz="4400" cap="none" spc="0" dirty="0">
                <a:ln w="3175" cmpd="sng">
                  <a:noFill/>
                </a:ln>
                <a:solidFill>
                  <a:srgbClr val="83992A">
                    <a:lumMod val="75000"/>
                  </a:srgbClr>
                </a:solidFill>
                <a:latin typeface="Franklin Gothic Demi" panose="020B0703020102020204" pitchFamily="34" charset="0"/>
              </a:rPr>
              <a:t/>
            </a:r>
            <a:br>
              <a:rPr lang="en-US" sz="4400" cap="none" spc="0" dirty="0">
                <a:ln w="3175" cmpd="sng">
                  <a:noFill/>
                </a:ln>
                <a:solidFill>
                  <a:srgbClr val="83992A">
                    <a:lumMod val="75000"/>
                  </a:srgbClr>
                </a:solidFill>
                <a:latin typeface="Franklin Gothic Demi" panose="020B0703020102020204" pitchFamily="34" charset="0"/>
              </a:rPr>
            </a:br>
            <a:r>
              <a:rPr lang="en-US" sz="3100" i="1" cap="none" spc="0" dirty="0">
                <a:ln w="3175" cmpd="sng">
                  <a:noFill/>
                </a:ln>
                <a:solidFill>
                  <a:schemeClr val="accent1">
                    <a:lumMod val="75000"/>
                  </a:schemeClr>
                </a:solidFill>
                <a:latin typeface="Franklin Gothic Demi" panose="020B0703020102020204" pitchFamily="34" charset="0"/>
              </a:rPr>
              <a:t>(Gracias </a:t>
            </a:r>
            <a:r>
              <a:rPr lang="en-US" sz="3100" i="1" cap="none" spc="0" dirty="0" err="1">
                <a:ln w="3175" cmpd="sng">
                  <a:noFill/>
                </a:ln>
                <a:solidFill>
                  <a:schemeClr val="accent1">
                    <a:lumMod val="75000"/>
                  </a:schemeClr>
                </a:solidFill>
                <a:latin typeface="Franklin Gothic Demi" panose="020B0703020102020204" pitchFamily="34" charset="0"/>
              </a:rPr>
              <a:t>por</a:t>
            </a:r>
            <a:r>
              <a:rPr lang="en-US" sz="3100" i="1" cap="none" spc="0" dirty="0">
                <a:ln w="3175" cmpd="sng">
                  <a:noFill/>
                </a:ln>
                <a:solidFill>
                  <a:schemeClr val="accent1">
                    <a:lumMod val="75000"/>
                  </a:schemeClr>
                </a:solidFill>
                <a:latin typeface="Franklin Gothic Demi" panose="020B0703020102020204" pitchFamily="34" charset="0"/>
              </a:rPr>
              <a:t> </a:t>
            </a:r>
            <a:r>
              <a:rPr lang="es-ES" sz="3100" i="1" cap="none" spc="0" dirty="0">
                <a:ln w="3175" cmpd="sng">
                  <a:noFill/>
                </a:ln>
                <a:solidFill>
                  <a:schemeClr val="accent1">
                    <a:lumMod val="75000"/>
                  </a:schemeClr>
                </a:solidFill>
                <a:latin typeface="Franklin Gothic Demi" panose="020B0703020102020204" pitchFamily="34" charset="0"/>
              </a:rPr>
              <a:t>Asistir</a:t>
            </a:r>
            <a:r>
              <a:rPr lang="en-US" sz="3100" i="1" cap="none" spc="0" dirty="0">
                <a:ln w="3175" cmpd="sng">
                  <a:noFill/>
                </a:ln>
                <a:solidFill>
                  <a:schemeClr val="accent1">
                    <a:lumMod val="75000"/>
                  </a:schemeClr>
                </a:solidFill>
                <a:latin typeface="Franklin Gothic Demi" panose="020B0703020102020204" pitchFamily="34" charset="0"/>
              </a:rPr>
              <a:t>)</a:t>
            </a:r>
            <a:endParaRPr lang="en-US" sz="3100" i="1" dirty="0">
              <a:solidFill>
                <a:schemeClr val="accent1">
                  <a:lumMod val="75000"/>
                </a:schemeClr>
              </a:solidFill>
              <a:latin typeface="Franklin Gothic Demi" panose="020B0703020102020204" pitchFamily="34" charset="0"/>
            </a:endParaRPr>
          </a:p>
        </p:txBody>
      </p:sp>
      <p:sp>
        <p:nvSpPr>
          <p:cNvPr id="3" name="Content Placeholder 2"/>
          <p:cNvSpPr>
            <a:spLocks noGrp="1"/>
          </p:cNvSpPr>
          <p:nvPr>
            <p:ph idx="1"/>
          </p:nvPr>
        </p:nvSpPr>
        <p:spPr/>
        <p:txBody>
          <a:bodyPr/>
          <a:lstStyle/>
          <a:p>
            <a:pPr marL="285750" lvl="0" indent="-285750" algn="ctr" defTabSz="457200">
              <a:lnSpc>
                <a:spcPct val="80000"/>
              </a:lnSpc>
              <a:spcBef>
                <a:spcPct val="20000"/>
              </a:spcBef>
              <a:spcAft>
                <a:spcPts val="600"/>
              </a:spcAft>
              <a:buClr>
                <a:srgbClr val="83992A"/>
              </a:buClr>
              <a:buSzPct val="115000"/>
              <a:buNone/>
              <a:defRPr/>
            </a:pPr>
            <a:endParaRPr lang="en-US" altLang="en-US" sz="2200" dirty="0">
              <a:solidFill>
                <a:srgbClr val="83992A">
                  <a:lumMod val="75000"/>
                </a:srgbClr>
              </a:solidFill>
              <a:latin typeface="Garamond"/>
            </a:endParaRPr>
          </a:p>
          <a:p>
            <a:pPr marL="285750" indent="-285750" algn="ctr" defTabSz="457200">
              <a:lnSpc>
                <a:spcPct val="80000"/>
              </a:lnSpc>
              <a:spcBef>
                <a:spcPct val="20000"/>
              </a:spcBef>
              <a:spcAft>
                <a:spcPts val="600"/>
              </a:spcAft>
              <a:buClr>
                <a:srgbClr val="83992A"/>
              </a:buClr>
              <a:buSzPct val="115000"/>
              <a:buNone/>
              <a:defRPr/>
            </a:pPr>
            <a:endParaRPr lang="en-US" altLang="en-US" sz="2200" dirty="0">
              <a:solidFill>
                <a:srgbClr val="54381C"/>
              </a:solidFill>
              <a:latin typeface="Garamond"/>
            </a:endParaRP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For questions, please call:</a:t>
            </a: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Title I </a:t>
            </a:r>
            <a:r>
              <a:rPr lang="en-US" altLang="en-US" sz="4000" dirty="0" smtClean="0">
                <a:latin typeface="Franklin Gothic Demi" panose="020B0703020102020204" pitchFamily="34" charset="0"/>
              </a:rPr>
              <a:t>Services</a:t>
            </a:r>
          </a:p>
          <a:p>
            <a:pPr marL="285750" indent="-285750" algn="ctr" defTabSz="457200">
              <a:lnSpc>
                <a:spcPct val="80000"/>
              </a:lnSpc>
              <a:spcBef>
                <a:spcPct val="20000"/>
              </a:spcBef>
              <a:spcAft>
                <a:spcPts val="600"/>
              </a:spcAft>
              <a:buClr>
                <a:srgbClr val="83992A"/>
              </a:buClr>
              <a:buSzPct val="115000"/>
              <a:buNone/>
              <a:defRPr/>
            </a:pPr>
            <a:r>
              <a:rPr lang="en-US" altLang="en-US" sz="4000" dirty="0" smtClean="0">
                <a:latin typeface="Franklin Gothic Demi" panose="020B0703020102020204" pitchFamily="34" charset="0"/>
              </a:rPr>
              <a:t>Clark </a:t>
            </a:r>
            <a:r>
              <a:rPr lang="en-US" altLang="en-US" sz="4000" dirty="0">
                <a:latin typeface="Franklin Gothic Demi" panose="020B0703020102020204" pitchFamily="34" charset="0"/>
              </a:rPr>
              <a:t>County School District</a:t>
            </a: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702-799-3850</a:t>
            </a:r>
          </a:p>
        </p:txBody>
      </p:sp>
    </p:spTree>
    <p:extLst>
      <p:ext uri="{BB962C8B-B14F-4D97-AF65-F5344CB8AC3E}">
        <p14:creationId xmlns:p14="http://schemas.microsoft.com/office/powerpoint/2010/main" val="2882392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fld id="{47120FE0-A6D1-4A26-8843-D9DA9385EB3A}" type="slidenum">
              <a:rPr lang="en-US">
                <a:solidFill>
                  <a:srgbClr val="000000">
                    <a:lumMod val="90000"/>
                    <a:lumOff val="10000"/>
                  </a:srgbClr>
                </a:solidFill>
              </a:rPr>
              <a:pPr defTabSz="342900"/>
              <a:t>16</a:t>
            </a:fld>
            <a:endParaRPr lang="en-US">
              <a:solidFill>
                <a:srgbClr val="000000">
                  <a:lumMod val="90000"/>
                  <a:lumOff val="10000"/>
                </a:srgbClr>
              </a:solidFill>
            </a:endParaRPr>
          </a:p>
        </p:txBody>
      </p:sp>
      <p:pic>
        <p:nvPicPr>
          <p:cNvPr id="3" name="Picture 2"/>
          <p:cNvPicPr>
            <a:picLocks noChangeAspect="1"/>
          </p:cNvPicPr>
          <p:nvPr/>
        </p:nvPicPr>
        <p:blipFill>
          <a:blip r:embed="rId2"/>
          <a:stretch>
            <a:fillRect/>
          </a:stretch>
        </p:blipFill>
        <p:spPr>
          <a:xfrm>
            <a:off x="3224113" y="7466"/>
            <a:ext cx="2717439" cy="1834013"/>
          </a:xfrm>
          <a:prstGeom prst="rect">
            <a:avLst/>
          </a:prstGeom>
        </p:spPr>
      </p:pic>
      <p:pic>
        <p:nvPicPr>
          <p:cNvPr id="2" name="Picture 1"/>
          <p:cNvPicPr>
            <a:picLocks noChangeAspect="1"/>
          </p:cNvPicPr>
          <p:nvPr/>
        </p:nvPicPr>
        <p:blipFill>
          <a:blip r:embed="rId3"/>
          <a:stretch>
            <a:fillRect/>
          </a:stretch>
        </p:blipFill>
        <p:spPr>
          <a:xfrm>
            <a:off x="486510" y="1967188"/>
            <a:ext cx="8192643" cy="20576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009" y="4891929"/>
            <a:ext cx="2686425" cy="91452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1751" y="4646559"/>
            <a:ext cx="1125342" cy="1470744"/>
          </a:xfrm>
          <a:prstGeom prst="rect">
            <a:avLst/>
          </a:prstGeom>
        </p:spPr>
      </p:pic>
    </p:spTree>
    <p:extLst>
      <p:ext uri="{BB962C8B-B14F-4D97-AF65-F5344CB8AC3E}">
        <p14:creationId xmlns:p14="http://schemas.microsoft.com/office/powerpoint/2010/main" val="3957349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286000"/>
            <a:ext cx="3553533" cy="4023360"/>
          </a:xfrm>
        </p:spPr>
        <p:txBody>
          <a:bodyPr>
            <a:normAutofit lnSpcReduction="10000"/>
          </a:bodyPr>
          <a:lstStyle/>
          <a:p>
            <a:pPr marL="457200" lvl="1" indent="-457200">
              <a:buClr>
                <a:srgbClr val="5588BB"/>
              </a:buClr>
              <a:buFont typeface="Wingdings" panose="05000000000000000000" pitchFamily="2" charset="2"/>
              <a:buChar char="§"/>
            </a:pPr>
            <a:r>
              <a:rPr lang="en-US" altLang="en-US" sz="2100" dirty="0" smtClean="0">
                <a:latin typeface="Franklin Gothic Book" panose="020B0503020102020204" pitchFamily="34" charset="0"/>
              </a:rPr>
              <a:t>Federal </a:t>
            </a:r>
            <a:r>
              <a:rPr lang="en-US" altLang="en-US" sz="2100" dirty="0">
                <a:latin typeface="Franklin Gothic Book" panose="020B0503020102020204" pitchFamily="34" charset="0"/>
              </a:rPr>
              <a:t>legislation passed to allow for the use of methods and instructional strategies to strengthen the academic program in the school, increase the amount and quality of learning, and help provide an enriched and accelerated curriculum, which may include programs, activities, and courses necessary to provide a well-rounded education.</a:t>
            </a:r>
          </a:p>
        </p:txBody>
      </p:sp>
      <p:sp>
        <p:nvSpPr>
          <p:cNvPr id="6" name="Content Placeholder 4"/>
          <p:cNvSpPr txBox="1">
            <a:spLocks/>
          </p:cNvSpPr>
          <p:nvPr/>
        </p:nvSpPr>
        <p:spPr>
          <a:xfrm>
            <a:off x="4824894" y="2275114"/>
            <a:ext cx="3553533" cy="4023360"/>
          </a:xfrm>
          <a:prstGeom prst="rect">
            <a:avLst/>
          </a:prstGeom>
        </p:spPr>
        <p:txBody>
          <a:bodyPr vert="horz" lIns="45720" tIns="45720" rIns="45720" bIns="45720" rtlCol="0">
            <a:normAutofit lnSpcReduction="10000"/>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Garamond" panose="02020404030301010803" pitchFamily="18" charset="0"/>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Garamond" panose="02020404030301010803" pitchFamily="18" charset="0"/>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457200" indent="-457200">
              <a:buClr>
                <a:srgbClr val="5588BB"/>
              </a:buClr>
              <a:buFont typeface="Wingdings" panose="05000000000000000000" pitchFamily="2" charset="2"/>
              <a:buChar char="§"/>
            </a:pPr>
            <a:r>
              <a:rPr lang="es-ES" sz="2100" i="1" dirty="0">
                <a:solidFill>
                  <a:schemeClr val="accent1">
                    <a:lumMod val="75000"/>
                  </a:schemeClr>
                </a:solidFill>
                <a:latin typeface="Franklin Gothic Book" panose="020B0503020102020204" pitchFamily="34" charset="0"/>
              </a:rPr>
              <a:t>La legislación federal aprobó permitir el uso de métodos y estrategias de enseñanza para fortalecer el programa académico en la escuela, aumentar la cantidad y la calidad del aprendizaje y ayudar a proporcionar un currículo enriquecido y acelerado, que pueden incluir programas, actividades y cursos necesarios para proporcionar una educación completa.</a:t>
            </a:r>
          </a:p>
          <a:p>
            <a:endParaRPr lang="en-US" dirty="0"/>
          </a:p>
        </p:txBody>
      </p:sp>
      <p:sp>
        <p:nvSpPr>
          <p:cNvPr id="9" name="Rectangle 8"/>
          <p:cNvSpPr/>
          <p:nvPr/>
        </p:nvSpPr>
        <p:spPr>
          <a:xfrm>
            <a:off x="859970" y="824377"/>
            <a:ext cx="7518457" cy="830997"/>
          </a:xfrm>
          <a:prstGeom prst="rect">
            <a:avLst/>
          </a:prstGeom>
        </p:spPr>
        <p:txBody>
          <a:bodyPr wrap="square">
            <a:spAutoFit/>
          </a:bodyPr>
          <a:lstStyle/>
          <a:p>
            <a:pPr algn="ctr"/>
            <a:r>
              <a:rPr lang="en-US" sz="2800" b="1" cap="all" spc="100" dirty="0" smtClean="0">
                <a:ln w="500">
                  <a:solidFill>
                    <a:schemeClr val="tx2">
                      <a:shade val="20000"/>
                      <a:satMod val="120000"/>
                    </a:schemeClr>
                  </a:solidFill>
                </a:ln>
                <a:latin typeface="Franklin Gothic Book" panose="020B0503020102020204" pitchFamily="34" charset="0"/>
                <a:ea typeface="+mj-ea"/>
                <a:cs typeface="+mj-cs"/>
              </a:rPr>
              <a:t>Every </a:t>
            </a:r>
            <a:r>
              <a:rPr lang="en-US" sz="2800" b="1" cap="all" spc="100" dirty="0">
                <a:ln w="500">
                  <a:solidFill>
                    <a:schemeClr val="tx2">
                      <a:shade val="20000"/>
                      <a:satMod val="120000"/>
                    </a:schemeClr>
                  </a:solidFill>
                </a:ln>
                <a:latin typeface="Franklin Gothic Book" panose="020B0503020102020204" pitchFamily="34" charset="0"/>
                <a:ea typeface="+mj-ea"/>
                <a:cs typeface="+mj-cs"/>
              </a:rPr>
              <a:t>Student Succeeds Act (ESSA</a:t>
            </a:r>
            <a:r>
              <a:rPr lang="en-US" sz="2800" b="1" cap="all" spc="100" dirty="0" smtClean="0">
                <a:ln w="500">
                  <a:solidFill>
                    <a:schemeClr val="tx2">
                      <a:shade val="20000"/>
                      <a:satMod val="120000"/>
                    </a:schemeClr>
                  </a:solidFill>
                </a:ln>
                <a:latin typeface="Franklin Gothic Book" panose="020B0503020102020204" pitchFamily="34" charset="0"/>
                <a:ea typeface="+mj-ea"/>
                <a:cs typeface="+mj-cs"/>
              </a:rPr>
              <a:t>) </a:t>
            </a:r>
            <a:r>
              <a:rPr lang="en-US" sz="2400" dirty="0">
                <a:solidFill>
                  <a:srgbClr val="422C16"/>
                </a:solidFill>
                <a:latin typeface="Franklin Gothic Book" panose="020B0503020102020204" pitchFamily="34" charset="0"/>
              </a:rPr>
              <a:t/>
            </a:r>
            <a:br>
              <a:rPr lang="en-US" sz="2400" dirty="0">
                <a:solidFill>
                  <a:srgbClr val="422C16"/>
                </a:solidFill>
                <a:latin typeface="Franklin Gothic Book" panose="020B0503020102020204" pitchFamily="34" charset="0"/>
              </a:rPr>
            </a:br>
            <a:r>
              <a:rPr lang="en-US" sz="2000" i="1" dirty="0">
                <a:solidFill>
                  <a:schemeClr val="accent1">
                    <a:lumMod val="75000"/>
                  </a:schemeClr>
                </a:solidFill>
                <a:latin typeface="Franklin Gothic Book" panose="020B0503020102020204" pitchFamily="34" charset="0"/>
              </a:rPr>
              <a:t>(La Ley-</a:t>
            </a:r>
            <a:r>
              <a:rPr lang="en-US" sz="2000" i="1" dirty="0" err="1">
                <a:solidFill>
                  <a:schemeClr val="accent1">
                    <a:lumMod val="75000"/>
                  </a:schemeClr>
                </a:solidFill>
                <a:latin typeface="Franklin Gothic Book" panose="020B0503020102020204" pitchFamily="34" charset="0"/>
              </a:rPr>
              <a:t>cada</a:t>
            </a:r>
            <a:r>
              <a:rPr lang="en-US" sz="2000" i="1" dirty="0">
                <a:solidFill>
                  <a:schemeClr val="accent1">
                    <a:lumMod val="75000"/>
                  </a:schemeClr>
                </a:solidFill>
                <a:latin typeface="Franklin Gothic Book" panose="020B0503020102020204" pitchFamily="34" charset="0"/>
              </a:rPr>
              <a:t> </a:t>
            </a:r>
            <a:r>
              <a:rPr lang="en-US" sz="2000" i="1" dirty="0" err="1">
                <a:solidFill>
                  <a:schemeClr val="accent1">
                    <a:lumMod val="75000"/>
                  </a:schemeClr>
                </a:solidFill>
                <a:latin typeface="Franklin Gothic Book" panose="020B0503020102020204" pitchFamily="34" charset="0"/>
              </a:rPr>
              <a:t>estudiante</a:t>
            </a:r>
            <a:r>
              <a:rPr lang="en-US" sz="2000" i="1" dirty="0">
                <a:solidFill>
                  <a:schemeClr val="accent1">
                    <a:lumMod val="75000"/>
                  </a:schemeClr>
                </a:solidFill>
                <a:latin typeface="Franklin Gothic Book" panose="020B0503020102020204" pitchFamily="34" charset="0"/>
              </a:rPr>
              <a:t> </a:t>
            </a:r>
            <a:r>
              <a:rPr lang="en-US" sz="2000" i="1" dirty="0" err="1">
                <a:solidFill>
                  <a:schemeClr val="accent1">
                    <a:lumMod val="75000"/>
                  </a:schemeClr>
                </a:solidFill>
                <a:latin typeface="Franklin Gothic Book" panose="020B0503020102020204" pitchFamily="34" charset="0"/>
              </a:rPr>
              <a:t>tenga</a:t>
            </a:r>
            <a:r>
              <a:rPr lang="en-US" sz="2000" i="1" dirty="0">
                <a:solidFill>
                  <a:schemeClr val="accent1">
                    <a:lumMod val="75000"/>
                  </a:schemeClr>
                </a:solidFill>
                <a:latin typeface="Franklin Gothic Book" panose="020B0503020102020204" pitchFamily="34" charset="0"/>
              </a:rPr>
              <a:t> </a:t>
            </a:r>
            <a:r>
              <a:rPr lang="en-US" sz="2000" i="1" dirty="0" err="1" smtClean="0">
                <a:solidFill>
                  <a:schemeClr val="accent1">
                    <a:lumMod val="75000"/>
                  </a:schemeClr>
                </a:solidFill>
                <a:latin typeface="Franklin Gothic Book" panose="020B0503020102020204" pitchFamily="34" charset="0"/>
              </a:rPr>
              <a:t>exito</a:t>
            </a:r>
            <a:r>
              <a:rPr lang="es-ES" sz="2000" i="1" dirty="0" smtClean="0">
                <a:solidFill>
                  <a:schemeClr val="accent1">
                    <a:lumMod val="75000"/>
                  </a:schemeClr>
                </a:solidFill>
                <a:latin typeface="Franklin Gothic Book" panose="020B0503020102020204" pitchFamily="34" charset="0"/>
              </a:rPr>
              <a:t> ESSA </a:t>
            </a:r>
            <a:r>
              <a:rPr lang="es-ES" sz="2000" i="1" dirty="0">
                <a:solidFill>
                  <a:schemeClr val="accent1">
                    <a:lumMod val="75000"/>
                  </a:schemeClr>
                </a:solidFill>
                <a:latin typeface="Franklin Gothic Book" panose="020B0503020102020204" pitchFamily="34" charset="0"/>
              </a:rPr>
              <a:t>por sus siglas en ingles</a:t>
            </a:r>
            <a:r>
              <a:rPr lang="en-US" sz="2000" i="1" dirty="0">
                <a:solidFill>
                  <a:schemeClr val="accent1">
                    <a:lumMod val="75000"/>
                  </a:schemeClr>
                </a:solidFill>
                <a:latin typeface="Franklin Gothic Book" panose="020B0503020102020204" pitchFamily="34" charset="0"/>
              </a:rPr>
              <a:t>)</a:t>
            </a:r>
          </a:p>
        </p:txBody>
      </p:sp>
    </p:spTree>
    <p:extLst>
      <p:ext uri="{BB962C8B-B14F-4D97-AF65-F5344CB8AC3E}">
        <p14:creationId xmlns:p14="http://schemas.microsoft.com/office/powerpoint/2010/main" val="3683009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1910687"/>
            <a:ext cx="7788075" cy="4398673"/>
          </a:xfrm>
        </p:spPr>
        <p:txBody>
          <a:bodyPr>
            <a:normAutofit/>
          </a:bodyPr>
          <a:lstStyle/>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r>
              <a:rPr lang="en-US" sz="3200" dirty="0">
                <a:latin typeface="Franklin Gothic Demi Cond" panose="020B0706030402020204" pitchFamily="34" charset="0"/>
              </a:rPr>
              <a:t>Title I is a </a:t>
            </a:r>
            <a:r>
              <a:rPr lang="en-US" sz="3200" dirty="0" smtClean="0">
                <a:latin typeface="Franklin Gothic Demi Cond" panose="020B0706030402020204" pitchFamily="34" charset="0"/>
              </a:rPr>
              <a:t>federally </a:t>
            </a:r>
            <a:r>
              <a:rPr lang="en-US" sz="3200" dirty="0">
                <a:latin typeface="Franklin Gothic Demi Cond" panose="020B0706030402020204" pitchFamily="34" charset="0"/>
              </a:rPr>
              <a:t>funded </a:t>
            </a:r>
            <a:r>
              <a:rPr lang="en-US" sz="3200" dirty="0" smtClean="0">
                <a:latin typeface="Franklin Gothic Demi Cond" panose="020B0706030402020204" pitchFamily="34" charset="0"/>
              </a:rPr>
              <a:t>academic </a:t>
            </a:r>
            <a:r>
              <a:rPr lang="en-US" sz="3200" dirty="0">
                <a:latin typeface="Franklin Gothic Demi Cond" panose="020B0706030402020204" pitchFamily="34" charset="0"/>
              </a:rPr>
              <a:t>assistance program for schools.</a:t>
            </a:r>
            <a:r>
              <a:rPr lang="en-US" sz="2800" dirty="0">
                <a:solidFill>
                  <a:srgbClr val="54381C"/>
                </a:solidFill>
                <a:latin typeface="Franklin Gothic Demi Cond" panose="020B0706030402020204" pitchFamily="34" charset="0"/>
              </a:rPr>
              <a:t> </a:t>
            </a:r>
            <a:endParaRPr lang="en-US" sz="2800" dirty="0" smtClean="0">
              <a:solidFill>
                <a:srgbClr val="54381C"/>
              </a:solidFill>
              <a:latin typeface="Franklin Gothic Demi Cond" panose="020B0706030402020204" pitchFamily="34" charset="0"/>
            </a:endParaRPr>
          </a:p>
          <a:p>
            <a:pPr marL="283464" indent="0" defTabSz="457200">
              <a:lnSpc>
                <a:spcPct val="100000"/>
              </a:lnSpc>
              <a:spcBef>
                <a:spcPts val="0"/>
              </a:spcBef>
              <a:spcAft>
                <a:spcPts val="600"/>
              </a:spcAft>
              <a:buClr>
                <a:schemeClr val="accent1">
                  <a:lumMod val="40000"/>
                  <a:lumOff val="60000"/>
                </a:schemeClr>
              </a:buClr>
              <a:buSzPct val="115000"/>
              <a:buNone/>
              <a:defRPr/>
            </a:pPr>
            <a:r>
              <a:rPr lang="en-US" sz="2600" dirty="0" smtClean="0">
                <a:solidFill>
                  <a:schemeClr val="accent1">
                    <a:lumMod val="75000"/>
                  </a:schemeClr>
                </a:solidFill>
                <a:latin typeface="Franklin Gothic Demi Cond" panose="020B0706030402020204" pitchFamily="34" charset="0"/>
              </a:rPr>
              <a:t>		</a:t>
            </a:r>
            <a:r>
              <a:rPr lang="en-US" sz="2600" i="1" dirty="0" smtClean="0">
                <a:solidFill>
                  <a:schemeClr val="accent1">
                    <a:lumMod val="75000"/>
                  </a:schemeClr>
                </a:solidFill>
                <a:latin typeface="Franklin Gothic Demi Cond" panose="020B0706030402020204" pitchFamily="34" charset="0"/>
              </a:rPr>
              <a:t>(</a:t>
            </a:r>
            <a:r>
              <a:rPr lang="es-MX" sz="2600" i="1" dirty="0">
                <a:solidFill>
                  <a:schemeClr val="accent1">
                    <a:lumMod val="75000"/>
                  </a:schemeClr>
                </a:solidFill>
                <a:latin typeface="Franklin Gothic Demi Cond" panose="020B0706030402020204" pitchFamily="34" charset="0"/>
              </a:rPr>
              <a:t>Titulo </a:t>
            </a:r>
            <a:r>
              <a:rPr lang="es-MX" sz="2600" i="1" dirty="0" smtClean="0">
                <a:solidFill>
                  <a:schemeClr val="accent1">
                    <a:lumMod val="75000"/>
                  </a:schemeClr>
                </a:solidFill>
                <a:latin typeface="Franklin Gothic Demi Cond" panose="020B0706030402020204" pitchFamily="34" charset="0"/>
              </a:rPr>
              <a:t>I - </a:t>
            </a:r>
            <a:r>
              <a:rPr lang="es-MX" sz="2600" i="1" dirty="0">
                <a:solidFill>
                  <a:schemeClr val="accent1">
                    <a:lumMod val="75000"/>
                  </a:schemeClr>
                </a:solidFill>
                <a:latin typeface="Franklin Gothic Demi Cond" panose="020B0706030402020204" pitchFamily="34" charset="0"/>
              </a:rPr>
              <a:t>es un programa de fondos Federales para la </a:t>
            </a:r>
            <a:r>
              <a:rPr lang="es-MX" sz="2600" i="1" dirty="0" smtClean="0">
                <a:solidFill>
                  <a:schemeClr val="accent1">
                    <a:lumMod val="75000"/>
                  </a:schemeClr>
                </a:solidFill>
                <a:latin typeface="Franklin Gothic Demi Cond" panose="020B0706030402020204" pitchFamily="34" charset="0"/>
              </a:rPr>
              <a:t>		asistencia </a:t>
            </a:r>
            <a:r>
              <a:rPr lang="es-MX" sz="2600" i="1" dirty="0">
                <a:solidFill>
                  <a:schemeClr val="accent1">
                    <a:lumMod val="75000"/>
                  </a:schemeClr>
                </a:solidFill>
                <a:latin typeface="Franklin Gothic Demi Cond" panose="020B0706030402020204" pitchFamily="34" charset="0"/>
              </a:rPr>
              <a:t>académica de las escuelas</a:t>
            </a:r>
            <a:r>
              <a:rPr lang="es-MX" sz="2600" i="1" dirty="0" smtClean="0">
                <a:solidFill>
                  <a:schemeClr val="accent1">
                    <a:lumMod val="75000"/>
                  </a:schemeClr>
                </a:solidFill>
                <a:latin typeface="Franklin Gothic Demi Cond" panose="020B0706030402020204" pitchFamily="34" charset="0"/>
              </a:rPr>
              <a:t>.)</a:t>
            </a:r>
          </a:p>
          <a:p>
            <a:pPr marL="283464" indent="0" defTabSz="457200">
              <a:lnSpc>
                <a:spcPct val="100000"/>
              </a:lnSpc>
              <a:spcBef>
                <a:spcPts val="0"/>
              </a:spcBef>
              <a:spcAft>
                <a:spcPts val="600"/>
              </a:spcAft>
              <a:buClr>
                <a:schemeClr val="accent1">
                  <a:lumMod val="40000"/>
                  <a:lumOff val="60000"/>
                </a:schemeClr>
              </a:buClr>
              <a:buSzPct val="115000"/>
              <a:buNone/>
              <a:defRPr/>
            </a:pPr>
            <a:endParaRPr lang="es-MX" sz="2600" dirty="0" smtClean="0">
              <a:solidFill>
                <a:schemeClr val="accent1">
                  <a:lumMod val="75000"/>
                </a:schemeClr>
              </a:solidFill>
              <a:latin typeface="Franklin Gothic Demi Cond" panose="020B0706030402020204" pitchFamily="34" charset="0"/>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r>
              <a:rPr lang="es-MX" sz="3200" dirty="0" err="1">
                <a:latin typeface="Franklin Gothic Demi Cond" panose="020B0706030402020204" pitchFamily="34" charset="0"/>
              </a:rPr>
              <a:t>The</a:t>
            </a:r>
            <a:r>
              <a:rPr lang="es-MX" sz="3200" dirty="0">
                <a:latin typeface="Franklin Gothic Demi Cond" panose="020B0706030402020204" pitchFamily="34" charset="0"/>
              </a:rPr>
              <a:t> </a:t>
            </a:r>
            <a:r>
              <a:rPr lang="es-MX" sz="3200" dirty="0" err="1">
                <a:latin typeface="Franklin Gothic Demi Cond" panose="020B0706030402020204" pitchFamily="34" charset="0"/>
              </a:rPr>
              <a:t>goal</a:t>
            </a:r>
            <a:r>
              <a:rPr lang="es-MX" sz="3200" dirty="0">
                <a:latin typeface="Franklin Gothic Demi Cond" panose="020B0706030402020204" pitchFamily="34" charset="0"/>
              </a:rPr>
              <a:t> of </a:t>
            </a:r>
            <a:r>
              <a:rPr lang="es-MX" sz="3200" dirty="0" err="1">
                <a:latin typeface="Franklin Gothic Demi Cond" panose="020B0706030402020204" pitchFamily="34" charset="0"/>
              </a:rPr>
              <a:t>Title</a:t>
            </a:r>
            <a:r>
              <a:rPr lang="es-MX" sz="3200" dirty="0">
                <a:latin typeface="Franklin Gothic Demi Cond" panose="020B0706030402020204" pitchFamily="34" charset="0"/>
              </a:rPr>
              <a:t> I </a:t>
            </a:r>
            <a:r>
              <a:rPr lang="es-MX" sz="3200" dirty="0" err="1">
                <a:latin typeface="Franklin Gothic Demi Cond" panose="020B0706030402020204" pitchFamily="34" charset="0"/>
              </a:rPr>
              <a:t>is</a:t>
            </a:r>
            <a:r>
              <a:rPr lang="es-MX" sz="3200" dirty="0">
                <a:latin typeface="Franklin Gothic Demi Cond" panose="020B0706030402020204" pitchFamily="34" charset="0"/>
              </a:rPr>
              <a:t> to </a:t>
            </a:r>
            <a:r>
              <a:rPr lang="es-MX" sz="3200" dirty="0" err="1" smtClean="0">
                <a:latin typeface="Franklin Gothic Demi Cond" panose="020B0706030402020204" pitchFamily="34" charset="0"/>
              </a:rPr>
              <a:t>ensure</a:t>
            </a:r>
            <a:r>
              <a:rPr lang="es-MX" sz="3200" dirty="0" smtClean="0">
                <a:latin typeface="Franklin Gothic Demi Cond" panose="020B0706030402020204" pitchFamily="34" charset="0"/>
              </a:rPr>
              <a:t> a </a:t>
            </a:r>
            <a:r>
              <a:rPr lang="es-MX" sz="3200" dirty="0" err="1">
                <a:latin typeface="Franklin Gothic Demi Cond" panose="020B0706030402020204" pitchFamily="34" charset="0"/>
              </a:rPr>
              <a:t>high</a:t>
            </a:r>
            <a:r>
              <a:rPr lang="es-MX" sz="3200" dirty="0">
                <a:latin typeface="Franklin Gothic Demi Cond" panose="020B0706030402020204" pitchFamily="34" charset="0"/>
              </a:rPr>
              <a:t> </a:t>
            </a:r>
            <a:r>
              <a:rPr lang="es-MX" sz="3200" dirty="0" err="1">
                <a:latin typeface="Franklin Gothic Demi Cond" panose="020B0706030402020204" pitchFamily="34" charset="0"/>
              </a:rPr>
              <a:t>quality</a:t>
            </a:r>
            <a:r>
              <a:rPr lang="es-MX" sz="3200" dirty="0">
                <a:latin typeface="Franklin Gothic Demi Cond" panose="020B0706030402020204" pitchFamily="34" charset="0"/>
              </a:rPr>
              <a:t> </a:t>
            </a:r>
            <a:r>
              <a:rPr lang="es-MX" sz="3200" dirty="0" err="1">
                <a:latin typeface="Franklin Gothic Demi Cond" panose="020B0706030402020204" pitchFamily="34" charset="0"/>
              </a:rPr>
              <a:t>well-rounded</a:t>
            </a:r>
            <a:r>
              <a:rPr lang="es-MX" sz="3200" dirty="0">
                <a:latin typeface="Franklin Gothic Demi Cond" panose="020B0706030402020204" pitchFamily="34" charset="0"/>
              </a:rPr>
              <a:t> </a:t>
            </a:r>
            <a:r>
              <a:rPr lang="es-MX" sz="3200" dirty="0" err="1">
                <a:latin typeface="Franklin Gothic Demi Cond" panose="020B0706030402020204" pitchFamily="34" charset="0"/>
              </a:rPr>
              <a:t>education</a:t>
            </a:r>
            <a:r>
              <a:rPr lang="es-MX" sz="3200" dirty="0">
                <a:latin typeface="Franklin Gothic Demi Cond" panose="020B0706030402020204" pitchFamily="34" charset="0"/>
              </a:rPr>
              <a:t> </a:t>
            </a:r>
            <a:r>
              <a:rPr lang="es-MX" sz="3200" dirty="0" err="1">
                <a:latin typeface="Franklin Gothic Demi Cond" panose="020B0706030402020204" pitchFamily="34" charset="0"/>
              </a:rPr>
              <a:t>for</a:t>
            </a:r>
            <a:r>
              <a:rPr lang="es-MX" sz="3200" dirty="0">
                <a:latin typeface="Franklin Gothic Demi Cond" panose="020B0706030402020204" pitchFamily="34" charset="0"/>
              </a:rPr>
              <a:t> </a:t>
            </a:r>
            <a:r>
              <a:rPr lang="es-MX" sz="3200" dirty="0" err="1">
                <a:latin typeface="Franklin Gothic Demi Cond" panose="020B0706030402020204" pitchFamily="34" charset="0"/>
              </a:rPr>
              <a:t>every</a:t>
            </a:r>
            <a:r>
              <a:rPr lang="es-MX" sz="3200" dirty="0">
                <a:latin typeface="Franklin Gothic Demi Cond" panose="020B0706030402020204" pitchFamily="34" charset="0"/>
              </a:rPr>
              <a:t> </a:t>
            </a:r>
            <a:r>
              <a:rPr lang="es-MX" sz="3200" dirty="0" err="1">
                <a:latin typeface="Franklin Gothic Demi Cond" panose="020B0706030402020204" pitchFamily="34" charset="0"/>
              </a:rPr>
              <a:t>child</a:t>
            </a:r>
            <a:r>
              <a:rPr lang="es-MX" sz="3200" dirty="0">
                <a:latin typeface="Franklin Gothic Demi Cond" panose="020B0706030402020204" pitchFamily="34" charset="0"/>
              </a:rPr>
              <a:t>. </a:t>
            </a:r>
            <a:r>
              <a:rPr lang="es-MX" sz="3200" dirty="0" smtClean="0">
                <a:latin typeface="Franklin Gothic Demi Cond" panose="020B0706030402020204" pitchFamily="34" charset="0"/>
              </a:rPr>
              <a:t>       </a:t>
            </a:r>
            <a:r>
              <a:rPr lang="es-MX" sz="2600" i="1" dirty="0" smtClean="0">
                <a:solidFill>
                  <a:schemeClr val="accent1">
                    <a:lumMod val="75000"/>
                  </a:schemeClr>
                </a:solidFill>
                <a:latin typeface="Franklin Gothic Demi Cond" panose="020B0706030402020204" pitchFamily="34" charset="0"/>
              </a:rPr>
              <a:t>(</a:t>
            </a:r>
            <a:r>
              <a:rPr lang="es-MX" sz="2600" i="1" dirty="0">
                <a:solidFill>
                  <a:schemeClr val="accent1">
                    <a:lumMod val="75000"/>
                  </a:schemeClr>
                </a:solidFill>
                <a:latin typeface="Franklin Gothic Demi Cond" panose="020B0706030402020204" pitchFamily="34" charset="0"/>
              </a:rPr>
              <a:t>La meta de Titulo </a:t>
            </a:r>
            <a:r>
              <a:rPr lang="es-MX" sz="2600" i="1" dirty="0" smtClean="0">
                <a:solidFill>
                  <a:schemeClr val="accent1">
                    <a:lumMod val="75000"/>
                  </a:schemeClr>
                </a:solidFill>
                <a:latin typeface="Franklin Gothic Demi Cond" panose="020B0706030402020204" pitchFamily="34" charset="0"/>
              </a:rPr>
              <a:t>I - </a:t>
            </a:r>
            <a:r>
              <a:rPr lang="es-MX" sz="2600" i="1" dirty="0">
                <a:solidFill>
                  <a:schemeClr val="accent1">
                    <a:lumMod val="75000"/>
                  </a:schemeClr>
                </a:solidFill>
                <a:latin typeface="Franklin Gothic Demi Cond" panose="020B0706030402020204" pitchFamily="34" charset="0"/>
              </a:rPr>
              <a:t>es asegurar una alta educación de alta calidad para cada uno de los </a:t>
            </a:r>
            <a:r>
              <a:rPr lang="es-MX" sz="2600" i="1" dirty="0" smtClean="0">
                <a:solidFill>
                  <a:schemeClr val="accent1">
                    <a:lumMod val="75000"/>
                  </a:schemeClr>
                </a:solidFill>
                <a:latin typeface="Franklin Gothic Demi Cond" panose="020B0706030402020204" pitchFamily="34" charset="0"/>
              </a:rPr>
              <a:t>niños/as.)</a:t>
            </a:r>
            <a:endParaRPr lang="es-MX" sz="2600" i="1" dirty="0">
              <a:solidFill>
                <a:schemeClr val="accent1">
                  <a:lumMod val="75000"/>
                </a:schemeClr>
              </a:solidFill>
              <a:latin typeface="Franklin Gothic Demi Cond" panose="020B0706030402020204" pitchFamily="34" charset="0"/>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endParaRPr lang="es-MX" sz="2600" dirty="0">
              <a:solidFill>
                <a:srgbClr val="83992A">
                  <a:lumMod val="75000"/>
                </a:srgbClr>
              </a:solidFill>
              <a:latin typeface="Garamond"/>
            </a:endParaRPr>
          </a:p>
        </p:txBody>
      </p:sp>
      <p:sp>
        <p:nvSpPr>
          <p:cNvPr id="8" name="Rectangle 7"/>
          <p:cNvSpPr/>
          <p:nvPr/>
        </p:nvSpPr>
        <p:spPr>
          <a:xfrm>
            <a:off x="984061" y="770605"/>
            <a:ext cx="7356143" cy="707886"/>
          </a:xfrm>
          <a:prstGeom prst="rect">
            <a:avLst/>
          </a:prstGeom>
        </p:spPr>
        <p:txBody>
          <a:bodyPr wrap="square">
            <a:spAutoFit/>
          </a:bodyPr>
          <a:lstStyle/>
          <a:p>
            <a:r>
              <a:rPr lang="en-US" sz="4000" b="1" cap="all" spc="100" dirty="0">
                <a:ln w="500">
                  <a:solidFill>
                    <a:schemeClr val="tx2">
                      <a:shade val="20000"/>
                      <a:satMod val="120000"/>
                    </a:schemeClr>
                  </a:solidFill>
                </a:ln>
                <a:latin typeface="Candara" pitchFamily="34" charset="0"/>
                <a:ea typeface="+mj-ea"/>
                <a:cs typeface="+mj-cs"/>
              </a:rPr>
              <a:t>What is Title I? </a:t>
            </a:r>
            <a:r>
              <a:rPr lang="en-US" sz="2800" i="1" cap="all" dirty="0" smtClean="0">
                <a:solidFill>
                  <a:schemeClr val="accent1">
                    <a:lumMod val="75000"/>
                  </a:schemeClr>
                </a:solidFill>
                <a:latin typeface="Franklin Gothic Demi" panose="020B0703020102020204" pitchFamily="34" charset="0"/>
              </a:rPr>
              <a:t>(</a:t>
            </a:r>
            <a:r>
              <a:rPr lang="es-MX" sz="2800" i="1" cap="all" dirty="0">
                <a:solidFill>
                  <a:schemeClr val="accent1">
                    <a:lumMod val="75000"/>
                  </a:schemeClr>
                </a:solidFill>
                <a:latin typeface="Franklin Gothic Demi" panose="020B0703020102020204" pitchFamily="34" charset="0"/>
              </a:rPr>
              <a:t>¿Qué es Titulo I</a:t>
            </a:r>
            <a:r>
              <a:rPr lang="en-US" sz="2800" i="1" cap="all" dirty="0">
                <a:solidFill>
                  <a:schemeClr val="accent1">
                    <a:lumMod val="75000"/>
                  </a:schemeClr>
                </a:solidFill>
                <a:latin typeface="Franklin Gothic Demi" panose="020B0703020102020204" pitchFamily="34" charset="0"/>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496919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6210" y="2893326"/>
            <a:ext cx="7788075" cy="2856476"/>
          </a:xfrm>
        </p:spPr>
        <p:txBody>
          <a:bodyPr>
            <a:normAutofit fontScale="92500" lnSpcReduction="10000"/>
          </a:bodyPr>
          <a:lstStyle/>
          <a:p>
            <a:pPr lvl="0" defTabSz="457200">
              <a:lnSpc>
                <a:spcPct val="100000"/>
              </a:lnSpc>
              <a:spcBef>
                <a:spcPct val="0"/>
              </a:spcBef>
              <a:spcAft>
                <a:spcPts val="600"/>
              </a:spcAft>
              <a:buClr>
                <a:srgbClr val="5588BB"/>
              </a:buClr>
              <a:buSzPct val="115000"/>
              <a:buFont typeface="Wingdings" panose="05000000000000000000" pitchFamily="2" charset="2"/>
              <a:buChar char="§"/>
              <a:defRPr/>
            </a:pPr>
            <a:endParaRPr lang="es-MX" altLang="en-US" sz="2200" dirty="0">
              <a:solidFill>
                <a:srgbClr val="5588BB"/>
              </a:solidFill>
              <a:latin typeface="Garamond"/>
            </a:endParaRPr>
          </a:p>
          <a:p>
            <a:pPr marL="845820" lvl="3" indent="-342900" defTabSz="457200">
              <a:lnSpc>
                <a:spcPct val="100000"/>
              </a:lnSpc>
              <a:spcBef>
                <a:spcPct val="0"/>
              </a:spcBef>
              <a:spcAft>
                <a:spcPts val="600"/>
              </a:spcAft>
              <a:buClr>
                <a:srgbClr val="5588BB"/>
              </a:buClr>
              <a:buSzPct val="115000"/>
              <a:buFont typeface="Wingdings" panose="05000000000000000000" pitchFamily="2" charset="2"/>
              <a:buChar char="§"/>
              <a:defRPr/>
            </a:pPr>
            <a:r>
              <a:rPr lang="en-US" altLang="en-US" sz="3000" dirty="0">
                <a:latin typeface="Franklin Gothic Demi" panose="020B0703020102020204" pitchFamily="34" charset="0"/>
              </a:rPr>
              <a:t>Funds are used for: </a:t>
            </a: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Los fondos se utilizan para</a:t>
            </a:r>
            <a:r>
              <a:rPr lang="es-MX" altLang="en-US" sz="2400" dirty="0">
                <a:solidFill>
                  <a:schemeClr val="accent1">
                    <a:lumMod val="75000"/>
                  </a:schemeClr>
                </a:solidFill>
                <a:latin typeface="Franklin Gothic Demi" panose="020B0703020102020204" pitchFamily="34" charset="0"/>
              </a:rPr>
              <a:t>)</a:t>
            </a:r>
            <a:endParaRPr lang="en-US" altLang="en-US" sz="2400" dirty="0">
              <a:solidFill>
                <a:schemeClr val="accent1">
                  <a:lumMod val="75000"/>
                </a:schemeClr>
              </a:solidFill>
              <a:latin typeface="Franklin Gothic Demi" panose="020B0703020102020204" pitchFamily="34" charset="0"/>
            </a:endParaRPr>
          </a:p>
          <a:p>
            <a:pPr lvl="8">
              <a:lnSpc>
                <a:spcPct val="80000"/>
              </a:lnSpc>
              <a:buClr>
                <a:srgbClr val="5588BB"/>
              </a:buClr>
              <a:buFont typeface="Wingdings" panose="05000000000000000000" pitchFamily="2" charset="2"/>
              <a:buChar char="§"/>
              <a:defRPr/>
            </a:pPr>
            <a:r>
              <a:rPr lang="en-US" altLang="en-US" sz="2400" dirty="0" smtClean="0">
                <a:latin typeface="Franklin Gothic Book" panose="020B0503020102020204" pitchFamily="34" charset="0"/>
              </a:rPr>
              <a:t>Staffing</a:t>
            </a:r>
          </a:p>
          <a:p>
            <a:pPr lvl="8">
              <a:lnSpc>
                <a:spcPct val="80000"/>
              </a:lnSpc>
              <a:buClr>
                <a:srgbClr val="5588BB"/>
              </a:buClr>
              <a:buFont typeface="Wingdings" panose="05000000000000000000" pitchFamily="2" charset="2"/>
              <a:buChar char="§"/>
              <a:defRPr/>
            </a:pPr>
            <a:r>
              <a:rPr lang="en-US" altLang="en-US" sz="2400" dirty="0" smtClean="0">
                <a:latin typeface="Franklin Gothic Book" panose="020B0503020102020204" pitchFamily="34" charset="0"/>
              </a:rPr>
              <a:t>2.5 Class Size Reduction Teachers </a:t>
            </a:r>
          </a:p>
          <a:p>
            <a:pPr lvl="8">
              <a:lnSpc>
                <a:spcPct val="80000"/>
              </a:lnSpc>
              <a:buClr>
                <a:srgbClr val="5588BB"/>
              </a:buClr>
              <a:buFont typeface="Wingdings" panose="05000000000000000000" pitchFamily="2" charset="2"/>
              <a:buChar char="§"/>
              <a:defRPr/>
            </a:pPr>
            <a:r>
              <a:rPr lang="en-US" altLang="en-US" sz="2400" dirty="0" smtClean="0">
                <a:latin typeface="Franklin Gothic Book" panose="020B0503020102020204" pitchFamily="34" charset="0"/>
              </a:rPr>
              <a:t>Family &amp; Community Outreach Specialist</a:t>
            </a:r>
          </a:p>
          <a:p>
            <a:pPr lvl="8">
              <a:lnSpc>
                <a:spcPct val="80000"/>
              </a:lnSpc>
              <a:buClr>
                <a:srgbClr val="5588BB"/>
              </a:buClr>
              <a:buFont typeface="Wingdings" panose="05000000000000000000" pitchFamily="2" charset="2"/>
              <a:buChar char="§"/>
              <a:defRPr/>
            </a:pPr>
            <a:r>
              <a:rPr lang="en-US" altLang="en-US" sz="2400" dirty="0" smtClean="0">
                <a:latin typeface="Franklin Gothic Book" panose="020B0503020102020204" pitchFamily="34" charset="0"/>
              </a:rPr>
              <a:t>Student Success Advocate</a:t>
            </a:r>
          </a:p>
          <a:p>
            <a:pPr lvl="8">
              <a:lnSpc>
                <a:spcPct val="80000"/>
              </a:lnSpc>
              <a:buClr>
                <a:srgbClr val="5588BB"/>
              </a:buClr>
              <a:buFont typeface="Wingdings" panose="05000000000000000000" pitchFamily="2" charset="2"/>
              <a:buChar char="§"/>
              <a:defRPr/>
            </a:pPr>
            <a:r>
              <a:rPr lang="en-US" altLang="en-US" sz="2400" dirty="0" smtClean="0">
                <a:latin typeface="Franklin Gothic Book" panose="020B0503020102020204" pitchFamily="34" charset="0"/>
              </a:rPr>
              <a:t>Supplies </a:t>
            </a:r>
          </a:p>
          <a:p>
            <a:pPr lvl="8">
              <a:lnSpc>
                <a:spcPct val="80000"/>
              </a:lnSpc>
              <a:buClr>
                <a:srgbClr val="5588BB"/>
              </a:buClr>
              <a:buFont typeface="Wingdings" panose="05000000000000000000" pitchFamily="2" charset="2"/>
              <a:buChar char="§"/>
              <a:defRPr/>
            </a:pPr>
            <a:r>
              <a:rPr lang="en-US" altLang="en-US" sz="2400" dirty="0" smtClean="0">
                <a:latin typeface="Franklin Gothic Book" panose="020B0503020102020204" pitchFamily="34" charset="0"/>
              </a:rPr>
              <a:t>Extra Duty Hours </a:t>
            </a:r>
          </a:p>
          <a:p>
            <a:pPr lvl="8">
              <a:lnSpc>
                <a:spcPct val="80000"/>
              </a:lnSpc>
              <a:buClr>
                <a:srgbClr val="5588BB"/>
              </a:buClr>
              <a:buFont typeface="Wingdings" panose="05000000000000000000" pitchFamily="2" charset="2"/>
              <a:buChar char="§"/>
              <a:defRPr/>
            </a:pPr>
            <a:endParaRPr lang="en-US" altLang="en-US" sz="2400" b="1" i="1" dirty="0">
              <a:latin typeface="Franklin Gothic Book" panose="020B0503020102020204" pitchFamily="34" charset="0"/>
            </a:endParaRPr>
          </a:p>
          <a:p>
            <a:pPr lvl="8">
              <a:lnSpc>
                <a:spcPct val="80000"/>
              </a:lnSpc>
              <a:buClr>
                <a:srgbClr val="5588BB"/>
              </a:buClr>
              <a:buFont typeface="Wingdings" panose="05000000000000000000" pitchFamily="2" charset="2"/>
              <a:buChar char="§"/>
              <a:defRPr/>
            </a:pPr>
            <a:endParaRPr lang="en-US" altLang="en-US" sz="2400" dirty="0">
              <a:solidFill>
                <a:srgbClr val="FF0000"/>
              </a:solidFill>
              <a:latin typeface="Garamond"/>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endParaRPr lang="es-MX" sz="2600" dirty="0">
              <a:solidFill>
                <a:srgbClr val="83992A">
                  <a:lumMod val="75000"/>
                </a:srgbClr>
              </a:solidFill>
              <a:latin typeface="Garamond"/>
            </a:endParaRPr>
          </a:p>
        </p:txBody>
      </p:sp>
      <p:sp>
        <p:nvSpPr>
          <p:cNvPr id="8" name="Rectangle 7"/>
          <p:cNvSpPr/>
          <p:nvPr/>
        </p:nvSpPr>
        <p:spPr>
          <a:xfrm>
            <a:off x="938932" y="591073"/>
            <a:ext cx="7181486" cy="2185214"/>
          </a:xfrm>
          <a:prstGeom prst="rect">
            <a:avLst/>
          </a:prstGeom>
        </p:spPr>
        <p:txBody>
          <a:bodyPr wrap="square">
            <a:spAutoFit/>
          </a:bodyPr>
          <a:lstStyle/>
          <a:p>
            <a:pPr algn="ctr"/>
            <a:r>
              <a:rPr lang="en-US" altLang="en-US" sz="4000" dirty="0" smtClean="0">
                <a:latin typeface="Franklin Gothic Demi" panose="020B0703020102020204" pitchFamily="34" charset="0"/>
              </a:rPr>
              <a:t>WHAT DOES TITLE I PROVIDE AT MY CHILD’S SCHOOL? </a:t>
            </a:r>
          </a:p>
          <a:p>
            <a:pPr algn="ctr"/>
            <a:r>
              <a:rPr lang="en-US" altLang="en-US" sz="2800" i="1" dirty="0" smtClean="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Qué es  lo que Titulo I le provee a la escuela de mi hijo/a</a:t>
            </a:r>
            <a:r>
              <a:rPr lang="es-MX" altLang="en-US" sz="2800" i="1" dirty="0" smtClean="0">
                <a:solidFill>
                  <a:schemeClr val="accent1">
                    <a:lumMod val="75000"/>
                  </a:schemeClr>
                </a:solidFill>
                <a:latin typeface="Franklin Gothic Demi" panose="020B0703020102020204" pitchFamily="34" charset="0"/>
              </a:rPr>
              <a:t>?)</a:t>
            </a:r>
            <a:endParaRPr lang="es-MX" alt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3489049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134402"/>
          </a:xfrm>
          <a:solidFill>
            <a:schemeClr val="tx2">
              <a:lumMod val="20000"/>
              <a:lumOff val="80000"/>
            </a:schemeClr>
          </a:solidFill>
        </p:spPr>
        <p:txBody>
          <a:bodyPr>
            <a:normAutofit/>
          </a:bodyPr>
          <a:lstStyle/>
          <a:p>
            <a:r>
              <a:rPr lang="en-US" dirty="0" smtClean="0">
                <a:latin typeface="Franklin Gothic Demi" panose="020B0703020102020204" pitchFamily="34" charset="0"/>
              </a:rPr>
              <a:t>FOR SCHOOLS, ESSA:</a:t>
            </a:r>
            <a:br>
              <a:rPr lang="en-US" dirty="0" smtClean="0">
                <a:latin typeface="Franklin Gothic Demi" panose="020B0703020102020204" pitchFamily="34" charset="0"/>
              </a:rPr>
            </a:br>
            <a:r>
              <a:rPr lang="en-US" sz="3200" i="1" dirty="0">
                <a:solidFill>
                  <a:schemeClr val="accent1">
                    <a:lumMod val="75000"/>
                  </a:schemeClr>
                </a:solidFill>
                <a:latin typeface="Franklin Gothic Demi" panose="020B0703020102020204" pitchFamily="34" charset="0"/>
              </a:rPr>
              <a:t>(ESSA Para Las </a:t>
            </a:r>
            <a:r>
              <a:rPr lang="en-US" sz="3200" i="1" dirty="0" err="1" smtClean="0">
                <a:solidFill>
                  <a:schemeClr val="accent1">
                    <a:lumMod val="75000"/>
                  </a:schemeClr>
                </a:solidFill>
                <a:latin typeface="Franklin Gothic Demi" panose="020B0703020102020204" pitchFamily="34" charset="0"/>
              </a:rPr>
              <a:t>Escuelas</a:t>
            </a:r>
            <a:r>
              <a:rPr lang="en-US" sz="3200" i="1" dirty="0" smtClean="0">
                <a:solidFill>
                  <a:schemeClr val="accent1">
                    <a:lumMod val="75000"/>
                  </a:schemeClr>
                </a:solidFill>
                <a:latin typeface="Franklin Gothic Demi" panose="020B0703020102020204" pitchFamily="34" charset="0"/>
              </a:rPr>
              <a:t>)</a:t>
            </a:r>
            <a:endParaRPr lang="en-US" sz="3200" i="1" dirty="0">
              <a:latin typeface="Franklin Gothic Demi" panose="020B0703020102020204" pitchFamily="34" charset="0"/>
            </a:endParaRPr>
          </a:p>
        </p:txBody>
      </p:sp>
      <p:sp>
        <p:nvSpPr>
          <p:cNvPr id="3" name="Content Placeholder 2"/>
          <p:cNvSpPr>
            <a:spLocks noGrp="1"/>
          </p:cNvSpPr>
          <p:nvPr>
            <p:ph sz="half" idx="1"/>
          </p:nvPr>
        </p:nvSpPr>
        <p:spPr>
          <a:xfrm>
            <a:off x="768096" y="2286000"/>
            <a:ext cx="3353528" cy="4023360"/>
          </a:xfrm>
          <a:solidFill>
            <a:schemeClr val="tx2">
              <a:lumMod val="20000"/>
              <a:lumOff val="80000"/>
            </a:schemeClr>
          </a:solidFill>
        </p:spPr>
        <p:txBody>
          <a:bodyPr>
            <a:normAutofit/>
          </a:bodyPr>
          <a:lstStyle/>
          <a:p>
            <a:r>
              <a:rPr lang="en-US" altLang="en-US" sz="2800" dirty="0" smtClean="0">
                <a:latin typeface="Franklin Gothic Demi" panose="020B0703020102020204" pitchFamily="34" charset="0"/>
              </a:rPr>
              <a:t>Ensures </a:t>
            </a:r>
            <a:r>
              <a:rPr lang="en-US" altLang="en-US" sz="2800" dirty="0">
                <a:latin typeface="Franklin Gothic Demi" panose="020B0703020102020204" pitchFamily="34" charset="0"/>
              </a:rPr>
              <a:t>schools measure student progress using approved tests. </a:t>
            </a:r>
          </a:p>
          <a:p>
            <a:pPr marL="0" lvl="0" indent="0" defTabSz="914400">
              <a:buNone/>
              <a:defRPr/>
            </a:pPr>
            <a:endParaRPr lang="en-US" altLang="en-US" dirty="0">
              <a:solidFill>
                <a:srgbClr val="5588BB"/>
              </a:solidFill>
              <a:latin typeface="Franklin Gothic Demi" panose="020B0703020102020204" pitchFamily="34" charset="0"/>
            </a:endParaRPr>
          </a:p>
          <a:p>
            <a:pPr lvl="0" defTabSz="914400">
              <a:defRPr/>
            </a:pP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Asegura que las escuelas midan el progreso de los estudiantes utilizando exámenes aprobados.)</a:t>
            </a:r>
            <a:endParaRPr lang="en-US" altLang="en-US" sz="2400" i="1" dirty="0">
              <a:solidFill>
                <a:schemeClr val="accent1">
                  <a:lumMod val="75000"/>
                </a:schemeClr>
              </a:solidFill>
              <a:latin typeface="Franklin Gothic Demi" panose="020B0703020102020204" pitchFamily="34" charset="0"/>
            </a:endParaRPr>
          </a:p>
          <a:p>
            <a:endParaRPr lang="en-US" dirty="0"/>
          </a:p>
        </p:txBody>
      </p:sp>
      <p:sp>
        <p:nvSpPr>
          <p:cNvPr id="4" name="Content Placeholder 3"/>
          <p:cNvSpPr>
            <a:spLocks noGrp="1"/>
          </p:cNvSpPr>
          <p:nvPr>
            <p:ph sz="half" idx="2"/>
          </p:nvPr>
        </p:nvSpPr>
        <p:spPr>
          <a:xfrm>
            <a:off x="4640238" y="2286000"/>
            <a:ext cx="3417911" cy="4023360"/>
          </a:xfrm>
          <a:solidFill>
            <a:schemeClr val="tx2">
              <a:lumMod val="20000"/>
              <a:lumOff val="80000"/>
            </a:schemeClr>
          </a:solidFill>
        </p:spPr>
        <p:txBody>
          <a:bodyPr>
            <a:normAutofit/>
          </a:bodyPr>
          <a:lstStyle/>
          <a:p>
            <a:pPr>
              <a:lnSpc>
                <a:spcPct val="80000"/>
              </a:lnSpc>
            </a:pPr>
            <a:r>
              <a:rPr lang="en-US" altLang="en-US" sz="2800" dirty="0">
                <a:latin typeface="Franklin Gothic Demi" panose="020B0703020102020204" pitchFamily="34" charset="0"/>
              </a:rPr>
              <a:t>Ensures schools issue reports charting school performance. </a:t>
            </a:r>
          </a:p>
          <a:p>
            <a:pPr marL="0" lvl="0" indent="0">
              <a:lnSpc>
                <a:spcPct val="80000"/>
              </a:lnSpc>
              <a:buNone/>
            </a:pPr>
            <a:endParaRPr lang="en-US" altLang="en-US" dirty="0">
              <a:solidFill>
                <a:srgbClr val="5588BB"/>
              </a:solidFill>
              <a:latin typeface="Franklin Gothic Demi" panose="020B0703020102020204" pitchFamily="34" charset="0"/>
            </a:endParaRPr>
          </a:p>
          <a:p>
            <a:pPr lvl="0">
              <a:lnSpc>
                <a:spcPct val="80000"/>
              </a:lnSpc>
            </a:pP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Asegura que las escuelas distribuyan reportes del rendimiento escolar</a:t>
            </a:r>
            <a:r>
              <a:rPr lang="es-MX" altLang="en-US" sz="2400" i="1" dirty="0" smtClean="0">
                <a:solidFill>
                  <a:schemeClr val="accent1">
                    <a:lumMod val="75000"/>
                  </a:schemeClr>
                </a:solidFill>
                <a:latin typeface="Franklin Gothic Demi" panose="020B0703020102020204" pitchFamily="34" charset="0"/>
              </a:rPr>
              <a:t>.)</a:t>
            </a:r>
            <a:endParaRPr lang="en-US" altLang="en-US" sz="24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022693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dirty="0">
                <a:latin typeface="Franklin Gothic Demi" panose="020B0703020102020204" pitchFamily="34" charset="0"/>
              </a:rPr>
              <a:t>FOR SCHOOLS, ESSA:</a:t>
            </a:r>
            <a:br>
              <a:rPr lang="en-US" dirty="0">
                <a:latin typeface="Franklin Gothic Demi" panose="020B0703020102020204" pitchFamily="34" charset="0"/>
              </a:rPr>
            </a:br>
            <a:r>
              <a:rPr lang="en-US" sz="3200" i="1" dirty="0">
                <a:solidFill>
                  <a:schemeClr val="accent1">
                    <a:lumMod val="75000"/>
                  </a:schemeClr>
                </a:solidFill>
                <a:latin typeface="Franklin Gothic Demi" panose="020B0703020102020204" pitchFamily="34" charset="0"/>
              </a:rPr>
              <a:t>(ESSA Para Las </a:t>
            </a:r>
            <a:r>
              <a:rPr lang="en-US" sz="3200" i="1" dirty="0" err="1">
                <a:solidFill>
                  <a:schemeClr val="accent1">
                    <a:lumMod val="75000"/>
                  </a:schemeClr>
                </a:solidFill>
                <a:latin typeface="Franklin Gothic Demi" panose="020B0703020102020204" pitchFamily="34" charset="0"/>
              </a:rPr>
              <a:t>Escuelas</a:t>
            </a:r>
            <a:r>
              <a:rPr lang="en-US" sz="3200" i="1" dirty="0">
                <a:solidFill>
                  <a:schemeClr val="accent1">
                    <a:lumMod val="75000"/>
                  </a:schemeClr>
                </a:solidFill>
                <a:latin typeface="Franklin Gothic Demi" panose="020B0703020102020204" pitchFamily="34" charset="0"/>
              </a:rPr>
              <a:t>)</a:t>
            </a:r>
            <a:endParaRPr lang="en-US" sz="3200" dirty="0"/>
          </a:p>
        </p:txBody>
      </p:sp>
      <p:sp>
        <p:nvSpPr>
          <p:cNvPr id="3" name="Content Placeholder 2"/>
          <p:cNvSpPr>
            <a:spLocks noGrp="1"/>
          </p:cNvSpPr>
          <p:nvPr>
            <p:ph idx="1"/>
          </p:nvPr>
        </p:nvSpPr>
        <p:spPr>
          <a:xfrm>
            <a:off x="768096" y="2415655"/>
            <a:ext cx="7290055" cy="3753134"/>
          </a:xfrm>
          <a:solidFill>
            <a:schemeClr val="tx2">
              <a:lumMod val="20000"/>
              <a:lumOff val="80000"/>
            </a:schemeClr>
          </a:solidFill>
        </p:spPr>
        <p:txBody>
          <a:bodyPr/>
          <a:lstStyle/>
          <a:p>
            <a:pPr defTabSz="914400">
              <a:defRPr/>
            </a:pPr>
            <a:endParaRPr lang="en-US" altLang="en-US" sz="1100" dirty="0" smtClean="0">
              <a:latin typeface="Franklin Gothic Demi" panose="020B0703020102020204" pitchFamily="34" charset="0"/>
            </a:endParaRPr>
          </a:p>
          <a:p>
            <a:pPr defTabSz="914400">
              <a:defRPr/>
            </a:pPr>
            <a:r>
              <a:rPr lang="en-US" altLang="en-US" sz="3200" dirty="0" smtClean="0">
                <a:latin typeface="Franklin Gothic Demi" panose="020B0703020102020204" pitchFamily="34" charset="0"/>
              </a:rPr>
              <a:t>Provides </a:t>
            </a:r>
            <a:r>
              <a:rPr lang="en-US" altLang="en-US" sz="3200" dirty="0">
                <a:latin typeface="Franklin Gothic Demi" panose="020B0703020102020204" pitchFamily="34" charset="0"/>
              </a:rPr>
              <a:t>teacher training and professional development to improve instruction. </a:t>
            </a:r>
          </a:p>
          <a:p>
            <a:pPr lvl="0" defTabSz="914400">
              <a:defRPr/>
            </a:pPr>
            <a:endParaRPr lang="en-US" altLang="en-US" sz="1050" dirty="0">
              <a:solidFill>
                <a:srgbClr val="54381C"/>
              </a:solidFill>
              <a:latin typeface="Franklin Gothic Demi" panose="020B0703020102020204" pitchFamily="34" charset="0"/>
            </a:endParaRPr>
          </a:p>
          <a:p>
            <a:pPr lvl="0"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Provee entrenamiento y capacitación profesional a los maestros para mejorar la enseñanza</a:t>
            </a:r>
            <a:r>
              <a:rPr lang="es-MX" altLang="en-US" sz="2800" i="1" dirty="0" smtClean="0">
                <a:solidFill>
                  <a:schemeClr val="accent1">
                    <a:lumMod val="75000"/>
                  </a:schemeClr>
                </a:solidFill>
                <a:latin typeface="Franklin Gothic Demi" panose="020B0703020102020204" pitchFamily="34" charset="0"/>
              </a:rPr>
              <a:t>.)</a:t>
            </a:r>
            <a:endParaRPr lang="es-MX" alt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758633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5"/>
            <a:ext cx="7290054" cy="1393709"/>
          </a:xfrm>
          <a:solidFill>
            <a:srgbClr val="E4C6CF"/>
          </a:solidFill>
        </p:spPr>
        <p:txBody>
          <a:bodyPr>
            <a:normAutofit/>
          </a:bodyPr>
          <a:lstStyle/>
          <a:p>
            <a:r>
              <a:rPr lang="en-US" dirty="0">
                <a:ln w="500">
                  <a:solidFill>
                    <a:schemeClr val="tx2">
                      <a:shade val="20000"/>
                      <a:satMod val="120000"/>
                    </a:schemeClr>
                  </a:solidFill>
                </a:ln>
                <a:solidFill>
                  <a:schemeClr val="tx1"/>
                </a:solidFill>
                <a:latin typeface="Franklin Gothic Demi" panose="020B0703020102020204" pitchFamily="34" charset="0"/>
              </a:rPr>
              <a:t>For Students, ESSA:</a:t>
            </a:r>
            <a:r>
              <a:rPr lang="en-US" b="1" dirty="0">
                <a:ln w="500">
                  <a:solidFill>
                    <a:schemeClr val="tx2">
                      <a:shade val="20000"/>
                      <a:satMod val="120000"/>
                    </a:schemeClr>
                  </a:solidFill>
                </a:ln>
                <a:solidFill>
                  <a:srgbClr val="54381C"/>
                </a:solidFill>
                <a:latin typeface="Candara" pitchFamily="34" charset="0"/>
              </a:rPr>
              <a:t/>
            </a:r>
            <a:br>
              <a:rPr lang="en-US" b="1" dirty="0">
                <a:ln w="500">
                  <a:solidFill>
                    <a:schemeClr val="tx2">
                      <a:shade val="20000"/>
                      <a:satMod val="120000"/>
                    </a:schemeClr>
                  </a:solidFill>
                </a:ln>
                <a:solidFill>
                  <a:srgbClr val="54381C"/>
                </a:solidFill>
                <a:latin typeface="Candara" pitchFamily="34" charset="0"/>
              </a:rPr>
            </a:br>
            <a:r>
              <a:rPr lang="en-US" sz="3200" i="1" dirty="0">
                <a:solidFill>
                  <a:schemeClr val="accent1">
                    <a:lumMod val="75000"/>
                  </a:schemeClr>
                </a:solidFill>
                <a:latin typeface="Franklin Gothic Demi" panose="020B0703020102020204" pitchFamily="34" charset="0"/>
              </a:rPr>
              <a:t>(ESSA Para Los </a:t>
            </a:r>
            <a:r>
              <a:rPr lang="en-US" sz="3200" i="1" dirty="0" err="1">
                <a:solidFill>
                  <a:schemeClr val="accent1">
                    <a:lumMod val="75000"/>
                  </a:schemeClr>
                </a:solidFill>
                <a:latin typeface="Franklin Gothic Demi" panose="020B0703020102020204" pitchFamily="34" charset="0"/>
              </a:rPr>
              <a:t>Estudiantes</a:t>
            </a:r>
            <a:r>
              <a:rPr lang="en-US" sz="3200" i="1" dirty="0" smtClean="0">
                <a:solidFill>
                  <a:schemeClr val="accent1">
                    <a:lumMod val="75000"/>
                  </a:schemeClr>
                </a:solidFill>
                <a:latin typeface="Franklin Gothic Demi" panose="020B0703020102020204" pitchFamily="34" charset="0"/>
              </a:rPr>
              <a:t>)</a:t>
            </a:r>
            <a:endParaRPr lang="en-US" sz="3200" i="1" dirty="0"/>
          </a:p>
        </p:txBody>
      </p:sp>
      <p:sp>
        <p:nvSpPr>
          <p:cNvPr id="3" name="Content Placeholder 2"/>
          <p:cNvSpPr>
            <a:spLocks noGrp="1"/>
          </p:cNvSpPr>
          <p:nvPr>
            <p:ph sz="half" idx="1"/>
          </p:nvPr>
        </p:nvSpPr>
        <p:spPr>
          <a:solidFill>
            <a:srgbClr val="E4C6CF"/>
          </a:solidFill>
        </p:spPr>
        <p:txBody>
          <a:bodyPr>
            <a:normAutofit/>
          </a:bodyPr>
          <a:lstStyle/>
          <a:p>
            <a:pPr defTabSz="914400">
              <a:defRPr/>
            </a:pPr>
            <a:r>
              <a:rPr lang="en-US" altLang="en-US" sz="3200" dirty="0">
                <a:latin typeface="Franklin Gothic Demi" panose="020B0703020102020204" pitchFamily="34" charset="0"/>
              </a:rPr>
              <a:t>Sets high expectations for academic achievement. </a:t>
            </a:r>
          </a:p>
          <a:p>
            <a:pPr defTabSz="914400">
              <a:defRPr/>
            </a:pPr>
            <a:endParaRPr lang="en-US" altLang="en-US" dirty="0">
              <a:solidFill>
                <a:srgbClr val="54381C"/>
              </a:solidFill>
              <a:latin typeface="Franklin Gothic Demi" panose="020B0703020102020204" pitchFamily="34" charset="0"/>
            </a:endParaRPr>
          </a:p>
          <a:p>
            <a:pPr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Fija expectativas altas para el logro académico</a:t>
            </a:r>
            <a:r>
              <a:rPr lang="es-MX" altLang="en-US" sz="2800" i="1" dirty="0" smtClean="0">
                <a:solidFill>
                  <a:schemeClr val="accent1">
                    <a:lumMod val="75000"/>
                  </a:schemeClr>
                </a:solidFill>
                <a:latin typeface="Franklin Gothic Demi" panose="020B0703020102020204" pitchFamily="34" charset="0"/>
              </a:rPr>
              <a:t>.)</a:t>
            </a:r>
            <a:endParaRPr lang="en-US" altLang="en-US" sz="2800" i="1" dirty="0">
              <a:solidFill>
                <a:schemeClr val="accent1">
                  <a:lumMod val="75000"/>
                </a:schemeClr>
              </a:solidFill>
              <a:latin typeface="Franklin Gothic Demi" panose="020B0703020102020204" pitchFamily="34" charset="0"/>
            </a:endParaRPr>
          </a:p>
        </p:txBody>
      </p:sp>
      <p:sp>
        <p:nvSpPr>
          <p:cNvPr id="4" name="Content Placeholder 3"/>
          <p:cNvSpPr>
            <a:spLocks noGrp="1"/>
          </p:cNvSpPr>
          <p:nvPr>
            <p:ph sz="half" idx="2"/>
          </p:nvPr>
        </p:nvSpPr>
        <p:spPr>
          <a:solidFill>
            <a:srgbClr val="E4C6CF"/>
          </a:solidFill>
        </p:spPr>
        <p:txBody>
          <a:bodyPr>
            <a:normAutofit/>
          </a:bodyPr>
          <a:lstStyle/>
          <a:p>
            <a:pPr lvl="0" defTabSz="914400">
              <a:defRPr/>
            </a:pPr>
            <a:r>
              <a:rPr lang="en-US" sz="3200" dirty="0">
                <a:latin typeface="Franklin Gothic Demi" panose="020B0703020102020204" pitchFamily="34" charset="0"/>
              </a:rPr>
              <a:t>Requires yearly testing for Grades 3-8 and High School. </a:t>
            </a:r>
          </a:p>
          <a:p>
            <a:pPr lvl="0" defTabSz="914400">
              <a:defRPr/>
            </a:pPr>
            <a:endParaRPr lang="en-US" dirty="0">
              <a:solidFill>
                <a:srgbClr val="54381C"/>
              </a:solidFill>
              <a:latin typeface="Franklin Gothic Demi" panose="020B0703020102020204" pitchFamily="34" charset="0"/>
            </a:endParaRPr>
          </a:p>
          <a:p>
            <a:pPr lvl="0" defTabSz="914400">
              <a:defRPr/>
            </a:pPr>
            <a:r>
              <a:rPr lang="en-US" sz="2800" i="1" dirty="0">
                <a:solidFill>
                  <a:schemeClr val="accent1">
                    <a:lumMod val="75000"/>
                  </a:schemeClr>
                </a:solidFill>
                <a:latin typeface="Franklin Gothic Demi" panose="020B0703020102020204" pitchFamily="34" charset="0"/>
              </a:rPr>
              <a:t>(</a:t>
            </a:r>
            <a:r>
              <a:rPr lang="es-MX" sz="2800" i="1" dirty="0">
                <a:solidFill>
                  <a:schemeClr val="accent1">
                    <a:lumMod val="75000"/>
                  </a:schemeClr>
                </a:solidFill>
                <a:latin typeface="Franklin Gothic Demi" panose="020B0703020102020204" pitchFamily="34" charset="0"/>
              </a:rPr>
              <a:t>Requiere exámenes anualmente para los Grados 3ro al 8to y la preparatoria</a:t>
            </a:r>
            <a:r>
              <a:rPr lang="es-MX" sz="2800" i="1" dirty="0" smtClean="0">
                <a:solidFill>
                  <a:schemeClr val="accent1">
                    <a:lumMod val="75000"/>
                  </a:schemeClr>
                </a:solidFill>
                <a:latin typeface="Franklin Gothic Demi" panose="020B0703020102020204" pitchFamily="34" charset="0"/>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630135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4C6CF"/>
          </a:solidFill>
        </p:spPr>
        <p:txBody>
          <a:bodyPr>
            <a:normAutofit/>
          </a:bodyPr>
          <a:lstStyle/>
          <a:p>
            <a:r>
              <a:rPr lang="en-US" dirty="0">
                <a:ln w="500">
                  <a:solidFill>
                    <a:schemeClr val="tx2">
                      <a:shade val="20000"/>
                      <a:satMod val="120000"/>
                    </a:schemeClr>
                  </a:solidFill>
                </a:ln>
                <a:solidFill>
                  <a:schemeClr val="tx1"/>
                </a:solidFill>
                <a:latin typeface="Franklin Gothic Demi" panose="020B0703020102020204" pitchFamily="34" charset="0"/>
              </a:rPr>
              <a:t>For Students, ESSA:</a:t>
            </a:r>
            <a:r>
              <a:rPr lang="en-US" b="1" dirty="0">
                <a:ln w="500">
                  <a:solidFill>
                    <a:schemeClr val="tx2">
                      <a:shade val="20000"/>
                      <a:satMod val="120000"/>
                    </a:schemeClr>
                  </a:solidFill>
                </a:ln>
                <a:solidFill>
                  <a:srgbClr val="54381C"/>
                </a:solidFill>
                <a:latin typeface="Candara" pitchFamily="34" charset="0"/>
              </a:rPr>
              <a:t/>
            </a:r>
            <a:br>
              <a:rPr lang="en-US" b="1" dirty="0">
                <a:ln w="500">
                  <a:solidFill>
                    <a:schemeClr val="tx2">
                      <a:shade val="20000"/>
                      <a:satMod val="120000"/>
                    </a:schemeClr>
                  </a:solidFill>
                </a:ln>
                <a:solidFill>
                  <a:srgbClr val="54381C"/>
                </a:solidFill>
                <a:latin typeface="Candara" pitchFamily="34" charset="0"/>
              </a:rPr>
            </a:br>
            <a:r>
              <a:rPr lang="en-US" sz="3200" i="1" dirty="0">
                <a:solidFill>
                  <a:schemeClr val="accent1">
                    <a:lumMod val="75000"/>
                  </a:schemeClr>
                </a:solidFill>
                <a:latin typeface="Franklin Gothic Demi" panose="020B0703020102020204" pitchFamily="34" charset="0"/>
              </a:rPr>
              <a:t>(ESSA Para Los </a:t>
            </a:r>
            <a:r>
              <a:rPr lang="en-US" sz="3200" i="1" dirty="0" err="1">
                <a:solidFill>
                  <a:schemeClr val="accent1">
                    <a:lumMod val="75000"/>
                  </a:schemeClr>
                </a:solidFill>
                <a:latin typeface="Franklin Gothic Demi" panose="020B0703020102020204" pitchFamily="34" charset="0"/>
              </a:rPr>
              <a:t>Estudiantes</a:t>
            </a:r>
            <a:r>
              <a:rPr lang="en-US" sz="3200" i="1" dirty="0">
                <a:solidFill>
                  <a:schemeClr val="accent1">
                    <a:lumMod val="75000"/>
                  </a:schemeClr>
                </a:solidFill>
                <a:latin typeface="Franklin Gothic Demi" panose="020B0703020102020204" pitchFamily="34" charset="0"/>
              </a:rPr>
              <a:t>)</a:t>
            </a:r>
            <a:endParaRPr lang="en-US" sz="3200" dirty="0"/>
          </a:p>
        </p:txBody>
      </p:sp>
      <p:sp>
        <p:nvSpPr>
          <p:cNvPr id="3" name="Content Placeholder 2"/>
          <p:cNvSpPr>
            <a:spLocks noGrp="1"/>
          </p:cNvSpPr>
          <p:nvPr>
            <p:ph idx="1"/>
          </p:nvPr>
        </p:nvSpPr>
        <p:spPr>
          <a:xfrm>
            <a:off x="768096" y="2729552"/>
            <a:ext cx="7290055" cy="3493827"/>
          </a:xfrm>
          <a:solidFill>
            <a:srgbClr val="E4C6CF"/>
          </a:solidFill>
        </p:spPr>
        <p:txBody>
          <a:bodyPr>
            <a:normAutofit lnSpcReduction="10000"/>
          </a:bodyPr>
          <a:lstStyle/>
          <a:p>
            <a:endParaRPr lang="en-US" dirty="0" smtClean="0"/>
          </a:p>
          <a:p>
            <a:pPr lvl="0" defTabSz="914400">
              <a:defRPr/>
            </a:pPr>
            <a:r>
              <a:rPr lang="en-US" altLang="en-US" sz="3200" dirty="0">
                <a:latin typeface="Franklin Gothic Demi" panose="020B0703020102020204" pitchFamily="34" charset="0"/>
              </a:rPr>
              <a:t>Provides teachers who are licensed by the state of Nevada and use proven teaching methods. </a:t>
            </a:r>
          </a:p>
          <a:p>
            <a:pPr lvl="0" defTabSz="914400">
              <a:defRPr/>
            </a:pPr>
            <a:endParaRPr lang="en-US" altLang="en-US" sz="1200" dirty="0">
              <a:solidFill>
                <a:srgbClr val="5588BB"/>
              </a:solidFill>
              <a:latin typeface="Franklin Gothic Demi" panose="020B0703020102020204" pitchFamily="34" charset="0"/>
            </a:endParaRPr>
          </a:p>
          <a:p>
            <a:pPr lvl="0"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Provee maestros con licencia por el estado de Nevada los cuales utilizan métodos de enseñanza aprobados</a:t>
            </a:r>
            <a:r>
              <a:rPr lang="es-MX" altLang="en-US" sz="2800" i="1" dirty="0" smtClean="0">
                <a:solidFill>
                  <a:schemeClr val="accent1">
                    <a:lumMod val="75000"/>
                  </a:schemeClr>
                </a:solidFill>
                <a:latin typeface="Franklin Gothic Demi" panose="020B0703020102020204" pitchFamily="34" charset="0"/>
              </a:rPr>
              <a:t>.)</a:t>
            </a:r>
            <a:endParaRPr lang="es-MX" alt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675304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033516"/>
            <a:ext cx="7420561" cy="4275844"/>
          </a:xfrm>
          <a:solidFill>
            <a:srgbClr val="B4E6CD"/>
          </a:solidFill>
        </p:spPr>
        <p:txBody>
          <a:bodyPr>
            <a:normAutofit/>
          </a:bodyPr>
          <a:lstStyle/>
          <a:p>
            <a:pPr marL="0" indent="0">
              <a:spcAft>
                <a:spcPts val="0"/>
              </a:spcAft>
              <a:buNone/>
              <a:defRPr/>
            </a:pPr>
            <a:endParaRPr lang="en-US" sz="1050" dirty="0">
              <a:solidFill>
                <a:srgbClr val="5588BB"/>
              </a:solidFill>
            </a:endParaRPr>
          </a:p>
          <a:p>
            <a:pPr marL="630936" lvl="1" indent="-457200">
              <a:defRPr/>
            </a:pPr>
            <a:r>
              <a:rPr lang="en-US" sz="2800" dirty="0">
                <a:latin typeface="Franklin Gothic Demi" panose="020B0703020102020204" pitchFamily="34" charset="0"/>
              </a:rPr>
              <a:t>The </a:t>
            </a:r>
            <a:r>
              <a:rPr lang="en-US" sz="2800" u="sng" dirty="0">
                <a:latin typeface="Franklin Gothic Demi" panose="020B0703020102020204" pitchFamily="34" charset="0"/>
              </a:rPr>
              <a:t>right</a:t>
            </a:r>
            <a:r>
              <a:rPr lang="en-US" sz="2800" dirty="0">
                <a:latin typeface="Franklin Gothic Demi" panose="020B0703020102020204" pitchFamily="34" charset="0"/>
              </a:rPr>
              <a:t> to receive periodic progress reports on the child and the school. </a:t>
            </a:r>
            <a:r>
              <a:rPr lang="en-US" sz="28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ES" sz="2600" i="1" dirty="0">
                <a:solidFill>
                  <a:schemeClr val="accent1">
                    <a:lumMod val="75000"/>
                  </a:schemeClr>
                </a:solidFill>
                <a:latin typeface="Franklin Gothic Demi" panose="020B0703020102020204" pitchFamily="34" charset="0"/>
              </a:rPr>
              <a:t>El </a:t>
            </a:r>
            <a:r>
              <a:rPr lang="es-ES" sz="2600" i="1" u="sng" dirty="0">
                <a:solidFill>
                  <a:schemeClr val="accent1">
                    <a:lumMod val="75000"/>
                  </a:schemeClr>
                </a:solidFill>
                <a:latin typeface="Franklin Gothic Demi" panose="020B0703020102020204" pitchFamily="34" charset="0"/>
              </a:rPr>
              <a:t>derecho</a:t>
            </a:r>
            <a:r>
              <a:rPr lang="es-ES" sz="2600" i="1" dirty="0">
                <a:solidFill>
                  <a:schemeClr val="accent1">
                    <a:lumMod val="75000"/>
                  </a:schemeClr>
                </a:solidFill>
                <a:latin typeface="Franklin Gothic Demi" panose="020B0703020102020204" pitchFamily="34" charset="0"/>
              </a:rPr>
              <a:t> de recibir informes de progreso académico del niño/a y de la escuela periódicamente</a:t>
            </a:r>
            <a:r>
              <a:rPr lang="es-ES" sz="2600" i="1" dirty="0" smtClean="0">
                <a:solidFill>
                  <a:schemeClr val="accent1">
                    <a:lumMod val="75000"/>
                  </a:schemeClr>
                </a:solidFill>
                <a:latin typeface="Franklin Gothic Demi" panose="020B0703020102020204" pitchFamily="34" charset="0"/>
              </a:rPr>
              <a:t>.)</a:t>
            </a:r>
            <a:endParaRPr lang="es-ES" sz="2600" i="1" dirty="0">
              <a:solidFill>
                <a:schemeClr val="accent1">
                  <a:lumMod val="75000"/>
                </a:schemeClr>
              </a:solidFill>
              <a:latin typeface="Franklin Gothic Demi" panose="020B0703020102020204" pitchFamily="34" charset="0"/>
            </a:endParaRPr>
          </a:p>
          <a:p>
            <a:pPr marL="173736" lvl="1" indent="0">
              <a:buNone/>
              <a:defRPr/>
            </a:pPr>
            <a:endParaRPr lang="es-ES" sz="2600" dirty="0">
              <a:solidFill>
                <a:srgbClr val="5588BB"/>
              </a:solidFill>
              <a:latin typeface="Franklin Gothic Demi" panose="020B0703020102020204" pitchFamily="34" charset="0"/>
            </a:endParaRPr>
          </a:p>
          <a:p>
            <a:pPr marL="630936" lvl="1" indent="-457200">
              <a:buFont typeface="Wingdings" panose="05000000000000000000" pitchFamily="2" charset="2"/>
              <a:buChar char="§"/>
              <a:defRPr/>
            </a:pPr>
            <a:r>
              <a:rPr lang="en-US" sz="2800" dirty="0">
                <a:latin typeface="Franklin Gothic Demi" panose="020B0703020102020204" pitchFamily="34" charset="0"/>
              </a:rPr>
              <a:t>The </a:t>
            </a:r>
            <a:r>
              <a:rPr lang="en-US" sz="2800" u="sng" dirty="0">
                <a:latin typeface="Franklin Gothic Demi" panose="020B0703020102020204" pitchFamily="34" charset="0"/>
              </a:rPr>
              <a:t>right</a:t>
            </a:r>
            <a:r>
              <a:rPr lang="en-US" sz="2800" dirty="0">
                <a:latin typeface="Franklin Gothic Demi" panose="020B0703020102020204" pitchFamily="34" charset="0"/>
              </a:rPr>
              <a:t> to request information about the qualifications of their child’s teacher. </a:t>
            </a:r>
            <a:r>
              <a:rPr lang="en-US" sz="28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solicitar información acerca de </a:t>
            </a:r>
            <a:r>
              <a:rPr lang="es-MX" sz="2600" i="1" dirty="0" smtClean="0">
                <a:solidFill>
                  <a:schemeClr val="accent1">
                    <a:lumMod val="75000"/>
                  </a:schemeClr>
                </a:solidFill>
                <a:latin typeface="Franklin Gothic Demi" panose="020B0703020102020204" pitchFamily="34" charset="0"/>
              </a:rPr>
              <a:t> las </a:t>
            </a:r>
            <a:r>
              <a:rPr lang="es-MX" sz="2600" i="1" dirty="0">
                <a:solidFill>
                  <a:schemeClr val="accent1">
                    <a:lumMod val="75000"/>
                  </a:schemeClr>
                </a:solidFill>
                <a:latin typeface="Franklin Gothic Demi" panose="020B0703020102020204" pitchFamily="34" charset="0"/>
              </a:rPr>
              <a:t>credenciales del maestro de su hijo/a</a:t>
            </a:r>
            <a:r>
              <a:rPr lang="es-MX" sz="2600" i="1" dirty="0" smtClean="0">
                <a:solidFill>
                  <a:schemeClr val="accent1">
                    <a:lumMod val="75000"/>
                  </a:schemeClr>
                </a:solidFill>
                <a:latin typeface="Franklin Gothic Demi" panose="020B0703020102020204" pitchFamily="34" charset="0"/>
              </a:rPr>
              <a:t>.)</a:t>
            </a:r>
            <a:endParaRPr lang="en-US" sz="2600" i="1" dirty="0">
              <a:solidFill>
                <a:schemeClr val="accent1">
                  <a:lumMod val="75000"/>
                </a:schemeClr>
              </a:solidFill>
              <a:latin typeface="Franklin Gothic Demi" panose="020B0703020102020204" pitchFamily="34" charset="0"/>
            </a:endParaRPr>
          </a:p>
        </p:txBody>
      </p:sp>
      <p:sp>
        <p:nvSpPr>
          <p:cNvPr id="8" name="Rectangle 7"/>
          <p:cNvSpPr/>
          <p:nvPr/>
        </p:nvSpPr>
        <p:spPr>
          <a:xfrm>
            <a:off x="768096" y="394479"/>
            <a:ext cx="7420561" cy="1138773"/>
          </a:xfrm>
          <a:prstGeom prst="rect">
            <a:avLst/>
          </a:prstGeom>
          <a:solidFill>
            <a:srgbClr val="B4E6CD"/>
          </a:solidFill>
        </p:spPr>
        <p:txBody>
          <a:bodyPr wrap="square">
            <a:spAutoFit/>
          </a:bodyPr>
          <a:lstStyle/>
          <a:p>
            <a:pPr algn="ctr">
              <a:defRPr/>
            </a:pPr>
            <a:r>
              <a:rPr lang="en-US" sz="4000" dirty="0">
                <a:latin typeface="Franklin Gothic Demi Cond" panose="020B0706030402020204" pitchFamily="34" charset="0"/>
              </a:rPr>
              <a:t>P</a:t>
            </a:r>
            <a:r>
              <a:rPr lang="en-US" sz="4000" dirty="0" smtClean="0">
                <a:latin typeface="Franklin Gothic Demi Cond" panose="020B0706030402020204" pitchFamily="34" charset="0"/>
              </a:rPr>
              <a:t>arents</a:t>
            </a:r>
            <a:r>
              <a:rPr lang="en-US" sz="4000" dirty="0">
                <a:latin typeface="Franklin Gothic Demi Cond" panose="020B0706030402020204" pitchFamily="34" charset="0"/>
              </a:rPr>
              <a:t>’ </a:t>
            </a:r>
            <a:r>
              <a:rPr lang="en-US" sz="4000" dirty="0" smtClean="0">
                <a:latin typeface="Franklin Gothic Demi Cond" panose="020B0706030402020204" pitchFamily="34" charset="0"/>
              </a:rPr>
              <a:t>Rights </a:t>
            </a:r>
            <a:r>
              <a:rPr lang="en-US" sz="4000" dirty="0">
                <a:latin typeface="Franklin Gothic Demi Cond" panose="020B0706030402020204" pitchFamily="34" charset="0"/>
              </a:rPr>
              <a:t>and </a:t>
            </a:r>
            <a:r>
              <a:rPr lang="en-US" sz="4000" dirty="0" smtClean="0">
                <a:latin typeface="Franklin Gothic Demi Cond" panose="020B0706030402020204" pitchFamily="34" charset="0"/>
              </a:rPr>
              <a:t>Responsibilities </a:t>
            </a:r>
            <a:r>
              <a:rPr lang="es-MX" sz="2800" i="1" dirty="0" smtClean="0">
                <a:solidFill>
                  <a:schemeClr val="accent1">
                    <a:lumMod val="75000"/>
                  </a:schemeClr>
                </a:solidFill>
                <a:latin typeface="Franklin Gothic Demi Cond" panose="020B0706030402020204" pitchFamily="34" charset="0"/>
              </a:rPr>
              <a:t>(Derechos </a:t>
            </a:r>
            <a:r>
              <a:rPr lang="es-MX" sz="2800" i="1" dirty="0">
                <a:solidFill>
                  <a:schemeClr val="accent1">
                    <a:lumMod val="75000"/>
                  </a:schemeClr>
                </a:solidFill>
                <a:latin typeface="Franklin Gothic Demi Cond" panose="020B0706030402020204" pitchFamily="34" charset="0"/>
              </a:rPr>
              <a:t>de los padres y sus </a:t>
            </a:r>
            <a:r>
              <a:rPr lang="es-MX" sz="2800" i="1" dirty="0" smtClean="0">
                <a:solidFill>
                  <a:schemeClr val="accent1">
                    <a:lumMod val="75000"/>
                  </a:schemeClr>
                </a:solidFill>
                <a:latin typeface="Franklin Gothic Demi Cond" panose="020B0706030402020204" pitchFamily="34" charset="0"/>
              </a:rPr>
              <a:t>responsabilidades</a:t>
            </a:r>
            <a:r>
              <a:rPr lang="en-US" sz="2800" i="1" dirty="0" smtClean="0">
                <a:solidFill>
                  <a:schemeClr val="accent1">
                    <a:lumMod val="75000"/>
                  </a:schemeClr>
                </a:solidFill>
                <a:latin typeface="Franklin Gothic Demi Cond" panose="020B0706030402020204" pitchFamily="34" charset="0"/>
              </a:rPr>
              <a:t>)</a:t>
            </a:r>
            <a:endParaRPr lang="en-US" sz="2800" i="1" dirty="0">
              <a:solidFill>
                <a:schemeClr val="accent1">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12640835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CSD Brand">
      <a:dk1>
        <a:sysClr val="windowText" lastClr="000000"/>
      </a:dk1>
      <a:lt1>
        <a:sysClr val="window" lastClr="FFFFFF"/>
      </a:lt1>
      <a:dk2>
        <a:srgbClr val="3E5874"/>
      </a:dk2>
      <a:lt2>
        <a:srgbClr val="DDDDDD"/>
      </a:lt2>
      <a:accent1>
        <a:srgbClr val="000F9F"/>
      </a:accent1>
      <a:accent2>
        <a:srgbClr val="2683C6"/>
      </a:accent2>
      <a:accent3>
        <a:srgbClr val="FF6D25"/>
      </a:accent3>
      <a:accent4>
        <a:srgbClr val="3E5874"/>
      </a:accent4>
      <a:accent5>
        <a:srgbClr val="3E5874"/>
      </a:accent5>
      <a:accent6>
        <a:srgbClr val="5588BB"/>
      </a:accent6>
      <a:hlink>
        <a:srgbClr val="FF6D25"/>
      </a:hlink>
      <a:folHlink>
        <a:srgbClr val="DDDDDD"/>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1_Integral">
  <a:themeElements>
    <a:clrScheme name="CCSD Brand">
      <a:dk1>
        <a:srgbClr val="000000"/>
      </a:dk1>
      <a:lt1>
        <a:sysClr val="window" lastClr="FFFFFF"/>
      </a:lt1>
      <a:dk2>
        <a:srgbClr val="052C49"/>
      </a:dk2>
      <a:lt2>
        <a:srgbClr val="D9D8D6"/>
      </a:lt2>
      <a:accent1>
        <a:srgbClr val="052C49"/>
      </a:accent1>
      <a:accent2>
        <a:srgbClr val="1771B7"/>
      </a:accent2>
      <a:accent3>
        <a:srgbClr val="3BBFAD"/>
      </a:accent3>
      <a:accent4>
        <a:srgbClr val="691F74"/>
      </a:accent4>
      <a:accent5>
        <a:srgbClr val="3E5874"/>
      </a:accent5>
      <a:accent6>
        <a:srgbClr val="C8D6EB"/>
      </a:accent6>
      <a:hlink>
        <a:srgbClr val="1771B7"/>
      </a:hlink>
      <a:folHlink>
        <a:srgbClr val="DDDDDD"/>
      </a:folHlink>
    </a:clrScheme>
    <a:fontScheme name="Brand Fonts">
      <a:majorFont>
        <a:latin typeface="Century Gothic"/>
        <a:ea typeface=""/>
        <a:cs typeface=""/>
      </a:majorFont>
      <a:minorFont>
        <a:latin typeface="Garamond"/>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3604</TotalTime>
  <Words>932</Words>
  <Application>Microsoft Office PowerPoint</Application>
  <PresentationFormat>On-screen Show (4:3)</PresentationFormat>
  <Paragraphs>85</Paragraphs>
  <Slides>16</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16</vt:i4>
      </vt:variant>
    </vt:vector>
  </HeadingPairs>
  <TitlesOfParts>
    <vt:vector size="30" baseType="lpstr">
      <vt:lpstr>Arial</vt:lpstr>
      <vt:lpstr>Calibri</vt:lpstr>
      <vt:lpstr>Candara</vt:lpstr>
      <vt:lpstr>Century Gothic</vt:lpstr>
      <vt:lpstr>Franklin Gothic Book</vt:lpstr>
      <vt:lpstr>Franklin Gothic Demi</vt:lpstr>
      <vt:lpstr>Franklin Gothic Demi Cond</vt:lpstr>
      <vt:lpstr>Garamond</vt:lpstr>
      <vt:lpstr>Tw Cen MT</vt:lpstr>
      <vt:lpstr>Tw Cen MT Condensed</vt:lpstr>
      <vt:lpstr>Wingdings</vt:lpstr>
      <vt:lpstr>Wingdings 3</vt:lpstr>
      <vt:lpstr>Integral</vt:lpstr>
      <vt:lpstr>1_Integral</vt:lpstr>
      <vt:lpstr>PowerPoint Presentation</vt:lpstr>
      <vt:lpstr>PowerPoint Presentation</vt:lpstr>
      <vt:lpstr>PowerPoint Presentation</vt:lpstr>
      <vt:lpstr>PowerPoint Presentation</vt:lpstr>
      <vt:lpstr>FOR SCHOOLS, ESSA: (ESSA Para Las Escuelas)</vt:lpstr>
      <vt:lpstr>FOR SCHOOLS, ESSA: (ESSA Para Las Escuelas)</vt:lpstr>
      <vt:lpstr>For Students, ESSA: (ESSA Para Los Estudiantes)</vt:lpstr>
      <vt:lpstr>For Students, ESSA: (ESSA Para Los Estudiantes)</vt:lpstr>
      <vt:lpstr>PowerPoint Presentation</vt:lpstr>
      <vt:lpstr>PowerPoint Presentation</vt:lpstr>
      <vt:lpstr>PowerPoint Presentation</vt:lpstr>
      <vt:lpstr>PowerPoint Presentation</vt:lpstr>
      <vt:lpstr>PowerPoint Presentation</vt:lpstr>
      <vt:lpstr>PowerPoint Presentation</vt:lpstr>
      <vt:lpstr>Thank you for attending (Gracias por Asistir)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Reorganization of the Clark County School District</dc:title>
  <dc:creator>Ballard, Kellie</dc:creator>
  <cp:lastModifiedBy>Windows User</cp:lastModifiedBy>
  <cp:revision>123</cp:revision>
  <cp:lastPrinted>2019-08-05T03:47:46Z</cp:lastPrinted>
  <dcterms:created xsi:type="dcterms:W3CDTF">2018-07-16T15:51:20Z</dcterms:created>
  <dcterms:modified xsi:type="dcterms:W3CDTF">2023-10-18T13:50:04Z</dcterms:modified>
</cp:coreProperties>
</file>